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359" r:id="rId6"/>
    <p:sldId id="283" r:id="rId7"/>
    <p:sldId id="261" r:id="rId8"/>
    <p:sldId id="264" r:id="rId9"/>
    <p:sldId id="262" r:id="rId10"/>
    <p:sldId id="263" r:id="rId11"/>
    <p:sldId id="265" r:id="rId12"/>
    <p:sldId id="266" r:id="rId13"/>
    <p:sldId id="288" r:id="rId14"/>
    <p:sldId id="291" r:id="rId15"/>
    <p:sldId id="284" r:id="rId16"/>
    <p:sldId id="269" r:id="rId17"/>
    <p:sldId id="270" r:id="rId18"/>
    <p:sldId id="290" r:id="rId19"/>
    <p:sldId id="358" r:id="rId20"/>
    <p:sldId id="286" r:id="rId21"/>
    <p:sldId id="274" r:id="rId22"/>
    <p:sldId id="276" r:id="rId23"/>
    <p:sldId id="277" r:id="rId24"/>
    <p:sldId id="278" r:id="rId25"/>
    <p:sldId id="279" r:id="rId26"/>
    <p:sldId id="287" r:id="rId27"/>
    <p:sldId id="360" r:id="rId28"/>
    <p:sldId id="282" r:id="rId2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mes Fleming" initials="" lastIdx="12" clrIdx="0"/>
  <p:cmAuthor id="1" name="James Fleming" initials="JF" lastIdx="2" clrIdx="1">
    <p:extLst>
      <p:ext uri="{19B8F6BF-5375-455C-9EA6-DF929625EA0E}">
        <p15:presenceInfo xmlns:p15="http://schemas.microsoft.com/office/powerpoint/2012/main" userId="S::wsjf6@lunet.lboro.ac.uk::b7101700-dd81-4578-9635-a9e61bca15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704289-4A93-4A47-84AB-37F3BF9C1060}" v="160" dt="2024-04-11T07:41:07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5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Fleming" userId="b7101700-dd81-4578-9635-a9e61bca1502" providerId="ADAL" clId="{A3704289-4A93-4A47-84AB-37F3BF9C1060}"/>
    <pc:docChg chg="undo redo custSel addSld delSld modSld sldOrd">
      <pc:chgData name="James Fleming" userId="b7101700-dd81-4578-9635-a9e61bca1502" providerId="ADAL" clId="{A3704289-4A93-4A47-84AB-37F3BF9C1060}" dt="2024-04-11T07:41:07.866" v="6713"/>
      <pc:docMkLst>
        <pc:docMk/>
      </pc:docMkLst>
      <pc:sldChg chg="modSp mod addCm modCm">
        <pc:chgData name="James Fleming" userId="b7101700-dd81-4578-9635-a9e61bca1502" providerId="ADAL" clId="{A3704289-4A93-4A47-84AB-37F3BF9C1060}" dt="2024-04-11T07:31:55.457" v="6655" actId="1036"/>
        <pc:sldMkLst>
          <pc:docMk/>
          <pc:sldMk cId="0" sldId="256"/>
        </pc:sldMkLst>
        <pc:spChg chg="mod">
          <ac:chgData name="James Fleming" userId="b7101700-dd81-4578-9635-a9e61bca1502" providerId="ADAL" clId="{A3704289-4A93-4A47-84AB-37F3BF9C1060}" dt="2024-04-11T07:31:55.457" v="6655" actId="1036"/>
          <ac:spMkLst>
            <pc:docMk/>
            <pc:sldMk cId="0" sldId="256"/>
            <ac:spMk id="65" creationId="{00000000-0000-0000-0000-000000000000}"/>
          </ac:spMkLst>
        </pc:spChg>
        <pc:spChg chg="mod">
          <ac:chgData name="James Fleming" userId="b7101700-dd81-4578-9635-a9e61bca1502" providerId="ADAL" clId="{A3704289-4A93-4A47-84AB-37F3BF9C1060}" dt="2024-04-10T19:54:52.874" v="54" actId="20577"/>
          <ac:spMkLst>
            <pc:docMk/>
            <pc:sldMk cId="0" sldId="256"/>
            <ac:spMk id="66" creationId="{00000000-0000-0000-0000-000000000000}"/>
          </ac:spMkLst>
        </pc:spChg>
      </pc:sldChg>
      <pc:sldChg chg="modSp mod">
        <pc:chgData name="James Fleming" userId="b7101700-dd81-4578-9635-a9e61bca1502" providerId="ADAL" clId="{A3704289-4A93-4A47-84AB-37F3BF9C1060}" dt="2024-04-10T22:37:07.505" v="4930" actId="20577"/>
        <pc:sldMkLst>
          <pc:docMk/>
          <pc:sldMk cId="0" sldId="257"/>
        </pc:sldMkLst>
        <pc:spChg chg="mod">
          <ac:chgData name="James Fleming" userId="b7101700-dd81-4578-9635-a9e61bca1502" providerId="ADAL" clId="{A3704289-4A93-4A47-84AB-37F3BF9C1060}" dt="2024-04-10T22:37:07.505" v="4930" actId="20577"/>
          <ac:spMkLst>
            <pc:docMk/>
            <pc:sldMk cId="0" sldId="257"/>
            <ac:spMk id="72" creationId="{00000000-0000-0000-0000-000000000000}"/>
          </ac:spMkLst>
        </pc:spChg>
      </pc:sldChg>
      <pc:sldChg chg="modSp mod modAnim">
        <pc:chgData name="James Fleming" userId="b7101700-dd81-4578-9635-a9e61bca1502" providerId="ADAL" clId="{A3704289-4A93-4A47-84AB-37F3BF9C1060}" dt="2024-04-11T07:32:55.862" v="6657"/>
        <pc:sldMkLst>
          <pc:docMk/>
          <pc:sldMk cId="0" sldId="258"/>
        </pc:sldMkLst>
        <pc:spChg chg="mod">
          <ac:chgData name="James Fleming" userId="b7101700-dd81-4578-9635-a9e61bca1502" providerId="ADAL" clId="{A3704289-4A93-4A47-84AB-37F3BF9C1060}" dt="2024-04-10T19:52:23.584" v="9" actId="20577"/>
          <ac:spMkLst>
            <pc:docMk/>
            <pc:sldMk cId="0" sldId="258"/>
            <ac:spMk id="79" creationId="{00000000-0000-0000-0000-000000000000}"/>
          </ac:spMkLst>
        </pc:spChg>
      </pc:sldChg>
      <pc:sldChg chg="addSp modSp mod modAnim">
        <pc:chgData name="James Fleming" userId="b7101700-dd81-4578-9635-a9e61bca1502" providerId="ADAL" clId="{A3704289-4A93-4A47-84AB-37F3BF9C1060}" dt="2024-04-11T07:33:21.007" v="6659"/>
        <pc:sldMkLst>
          <pc:docMk/>
          <pc:sldMk cId="0" sldId="259"/>
        </pc:sldMkLst>
        <pc:spChg chg="mod">
          <ac:chgData name="James Fleming" userId="b7101700-dd81-4578-9635-a9e61bca1502" providerId="ADAL" clId="{A3704289-4A93-4A47-84AB-37F3BF9C1060}" dt="2024-04-10T19:53:08.595" v="11" actId="164"/>
          <ac:spMkLst>
            <pc:docMk/>
            <pc:sldMk cId="0" sldId="259"/>
            <ac:spMk id="90" creationId="{00000000-0000-0000-0000-000000000000}"/>
          </ac:spMkLst>
        </pc:spChg>
        <pc:spChg chg="mod">
          <ac:chgData name="James Fleming" userId="b7101700-dd81-4578-9635-a9e61bca1502" providerId="ADAL" clId="{A3704289-4A93-4A47-84AB-37F3BF9C1060}" dt="2024-04-10T19:53:16.134" v="23" actId="164"/>
          <ac:spMkLst>
            <pc:docMk/>
            <pc:sldMk cId="0" sldId="259"/>
            <ac:spMk id="91" creationId="{00000000-0000-0000-0000-000000000000}"/>
          </ac:spMkLst>
        </pc:spChg>
        <pc:grpChg chg="add mod">
          <ac:chgData name="James Fleming" userId="b7101700-dd81-4578-9635-a9e61bca1502" providerId="ADAL" clId="{A3704289-4A93-4A47-84AB-37F3BF9C1060}" dt="2024-04-10T19:53:08.595" v="11" actId="164"/>
          <ac:grpSpMkLst>
            <pc:docMk/>
            <pc:sldMk cId="0" sldId="259"/>
            <ac:grpSpMk id="2" creationId="{49B932F4-AF67-C725-301A-E0A43F28E78C}"/>
          </ac:grpSpMkLst>
        </pc:grpChg>
        <pc:grpChg chg="add mod">
          <ac:chgData name="James Fleming" userId="b7101700-dd81-4578-9635-a9e61bca1502" providerId="ADAL" clId="{A3704289-4A93-4A47-84AB-37F3BF9C1060}" dt="2024-04-10T19:53:16.134" v="23" actId="164"/>
          <ac:grpSpMkLst>
            <pc:docMk/>
            <pc:sldMk cId="0" sldId="259"/>
            <ac:grpSpMk id="3" creationId="{47A45AB4-99BE-5E0F-9491-3F1F497B25D6}"/>
          </ac:grpSpMkLst>
        </pc:grpChg>
        <pc:picChg chg="mod">
          <ac:chgData name="James Fleming" userId="b7101700-dd81-4578-9635-a9e61bca1502" providerId="ADAL" clId="{A3704289-4A93-4A47-84AB-37F3BF9C1060}" dt="2024-04-10T19:53:08.595" v="11" actId="164"/>
          <ac:picMkLst>
            <pc:docMk/>
            <pc:sldMk cId="0" sldId="259"/>
            <ac:picMk id="88" creationId="{00000000-0000-0000-0000-000000000000}"/>
          </ac:picMkLst>
        </pc:picChg>
        <pc:picChg chg="mod">
          <ac:chgData name="James Fleming" userId="b7101700-dd81-4578-9635-a9e61bca1502" providerId="ADAL" clId="{A3704289-4A93-4A47-84AB-37F3BF9C1060}" dt="2024-04-10T19:53:16.134" v="23" actId="164"/>
          <ac:picMkLst>
            <pc:docMk/>
            <pc:sldMk cId="0" sldId="259"/>
            <ac:picMk id="89" creationId="{00000000-0000-0000-0000-000000000000}"/>
          </ac:picMkLst>
        </pc:picChg>
      </pc:sldChg>
      <pc:sldChg chg="modSp del mod">
        <pc:chgData name="James Fleming" userId="b7101700-dd81-4578-9635-a9e61bca1502" providerId="ADAL" clId="{A3704289-4A93-4A47-84AB-37F3BF9C1060}" dt="2024-04-10T20:05:23.058" v="144" actId="47"/>
        <pc:sldMkLst>
          <pc:docMk/>
          <pc:sldMk cId="0" sldId="260"/>
        </pc:sldMkLst>
        <pc:spChg chg="mod">
          <ac:chgData name="James Fleming" userId="b7101700-dd81-4578-9635-a9e61bca1502" providerId="ADAL" clId="{A3704289-4A93-4A47-84AB-37F3BF9C1060}" dt="2024-04-10T19:53:08.658" v="12" actId="27636"/>
          <ac:spMkLst>
            <pc:docMk/>
            <pc:sldMk cId="0" sldId="260"/>
            <ac:spMk id="97" creationId="{00000000-0000-0000-0000-000000000000}"/>
          </ac:spMkLst>
        </pc:spChg>
      </pc:sldChg>
      <pc:sldChg chg="delSp modSp mod modAnim">
        <pc:chgData name="James Fleming" userId="b7101700-dd81-4578-9635-a9e61bca1502" providerId="ADAL" clId="{A3704289-4A93-4A47-84AB-37F3BF9C1060}" dt="2024-04-11T07:33:52.416" v="6663"/>
        <pc:sldMkLst>
          <pc:docMk/>
          <pc:sldMk cId="0" sldId="261"/>
        </pc:sldMkLst>
        <pc:spChg chg="mod">
          <ac:chgData name="James Fleming" userId="b7101700-dd81-4578-9635-a9e61bca1502" providerId="ADAL" clId="{A3704289-4A93-4A47-84AB-37F3BF9C1060}" dt="2024-04-10T22:17:04.095" v="4172" actId="20577"/>
          <ac:spMkLst>
            <pc:docMk/>
            <pc:sldMk cId="0" sldId="261"/>
            <ac:spMk id="104" creationId="{00000000-0000-0000-0000-000000000000}"/>
          </ac:spMkLst>
        </pc:spChg>
        <pc:spChg chg="del">
          <ac:chgData name="James Fleming" userId="b7101700-dd81-4578-9635-a9e61bca1502" providerId="ADAL" clId="{A3704289-4A93-4A47-84AB-37F3BF9C1060}" dt="2024-04-10T19:58:34.292" v="55" actId="478"/>
          <ac:spMkLst>
            <pc:docMk/>
            <pc:sldMk cId="0" sldId="261"/>
            <ac:spMk id="105" creationId="{00000000-0000-0000-0000-000000000000}"/>
          </ac:spMkLst>
        </pc:spChg>
      </pc:sldChg>
      <pc:sldChg chg="modSp del mod modAnim">
        <pc:chgData name="James Fleming" userId="b7101700-dd81-4578-9635-a9e61bca1502" providerId="ADAL" clId="{A3704289-4A93-4A47-84AB-37F3BF9C1060}" dt="2024-04-11T07:34:21.600" v="6666"/>
        <pc:sldMkLst>
          <pc:docMk/>
          <pc:sldMk cId="4246101533" sldId="262"/>
        </pc:sldMkLst>
        <pc:spChg chg="mod">
          <ac:chgData name="James Fleming" userId="b7101700-dd81-4578-9635-a9e61bca1502" providerId="ADAL" clId="{A3704289-4A93-4A47-84AB-37F3BF9C1060}" dt="2024-04-10T20:44:51.982" v="1303" actId="27636"/>
          <ac:spMkLst>
            <pc:docMk/>
            <pc:sldMk cId="4246101533" sldId="262"/>
            <ac:spMk id="3" creationId="{02EF4065-811F-C06A-BA22-D772D7F9964C}"/>
          </ac:spMkLst>
        </pc:spChg>
        <pc:spChg chg="mod">
          <ac:chgData name="James Fleming" userId="b7101700-dd81-4578-9635-a9e61bca1502" providerId="ADAL" clId="{A3704289-4A93-4A47-84AB-37F3BF9C1060}" dt="2024-04-10T19:53:08.674" v="14" actId="27636"/>
          <ac:spMkLst>
            <pc:docMk/>
            <pc:sldMk cId="4246101533" sldId="262"/>
            <ac:spMk id="112" creationId="{00000000-0000-0000-0000-000000000000}"/>
          </ac:spMkLst>
        </pc:spChg>
      </pc:sldChg>
      <pc:sldChg chg="delSp modSp mod modAnim">
        <pc:chgData name="James Fleming" userId="b7101700-dd81-4578-9635-a9e61bca1502" providerId="ADAL" clId="{A3704289-4A93-4A47-84AB-37F3BF9C1060}" dt="2024-04-11T07:35:27.106" v="6677"/>
        <pc:sldMkLst>
          <pc:docMk/>
          <pc:sldMk cId="0" sldId="263"/>
        </pc:sldMkLst>
        <pc:spChg chg="mod">
          <ac:chgData name="James Fleming" userId="b7101700-dd81-4578-9635-a9e61bca1502" providerId="ADAL" clId="{A3704289-4A93-4A47-84AB-37F3BF9C1060}" dt="2024-04-10T20:10:58.816" v="225" actId="20577"/>
          <ac:spMkLst>
            <pc:docMk/>
            <pc:sldMk cId="0" sldId="263"/>
            <ac:spMk id="119" creationId="{00000000-0000-0000-0000-000000000000}"/>
          </ac:spMkLst>
        </pc:spChg>
        <pc:spChg chg="del">
          <ac:chgData name="James Fleming" userId="b7101700-dd81-4578-9635-a9e61bca1502" providerId="ADAL" clId="{A3704289-4A93-4A47-84AB-37F3BF9C1060}" dt="2024-04-10T20:11:05.439" v="227" actId="478"/>
          <ac:spMkLst>
            <pc:docMk/>
            <pc:sldMk cId="0" sldId="263"/>
            <ac:spMk id="120" creationId="{00000000-0000-0000-0000-000000000000}"/>
          </ac:spMkLst>
        </pc:spChg>
        <pc:grpChg chg="del">
          <ac:chgData name="James Fleming" userId="b7101700-dd81-4578-9635-a9e61bca1502" providerId="ADAL" clId="{A3704289-4A93-4A47-84AB-37F3BF9C1060}" dt="2024-04-11T07:34:40.524" v="6668" actId="165"/>
          <ac:grpSpMkLst>
            <pc:docMk/>
            <pc:sldMk cId="0" sldId="263"/>
            <ac:grpSpMk id="121" creationId="{00000000-0000-0000-0000-000000000000}"/>
          </ac:grpSpMkLst>
        </pc:grpChg>
        <pc:picChg chg="mod ord topLvl">
          <ac:chgData name="James Fleming" userId="b7101700-dd81-4578-9635-a9e61bca1502" providerId="ADAL" clId="{A3704289-4A93-4A47-84AB-37F3BF9C1060}" dt="2024-04-11T07:35:20.710" v="6675" actId="14100"/>
          <ac:picMkLst>
            <pc:docMk/>
            <pc:sldMk cId="0" sldId="263"/>
            <ac:picMk id="122" creationId="{00000000-0000-0000-0000-000000000000}"/>
          </ac:picMkLst>
        </pc:picChg>
        <pc:picChg chg="mod ord topLvl">
          <ac:chgData name="James Fleming" userId="b7101700-dd81-4578-9635-a9e61bca1502" providerId="ADAL" clId="{A3704289-4A93-4A47-84AB-37F3BF9C1060}" dt="2024-04-11T07:35:07.241" v="6671" actId="166"/>
          <ac:picMkLst>
            <pc:docMk/>
            <pc:sldMk cId="0" sldId="263"/>
            <ac:picMk id="123" creationId="{00000000-0000-0000-0000-000000000000}"/>
          </ac:picMkLst>
        </pc:picChg>
        <pc:picChg chg="mod topLvl">
          <ac:chgData name="James Fleming" userId="b7101700-dd81-4578-9635-a9e61bca1502" providerId="ADAL" clId="{A3704289-4A93-4A47-84AB-37F3BF9C1060}" dt="2024-04-11T07:34:40.524" v="6668" actId="165"/>
          <ac:picMkLst>
            <pc:docMk/>
            <pc:sldMk cId="0" sldId="263"/>
            <ac:picMk id="124" creationId="{00000000-0000-0000-0000-000000000000}"/>
          </ac:picMkLst>
        </pc:picChg>
        <pc:picChg chg="mod ord topLvl">
          <ac:chgData name="James Fleming" userId="b7101700-dd81-4578-9635-a9e61bca1502" providerId="ADAL" clId="{A3704289-4A93-4A47-84AB-37F3BF9C1060}" dt="2024-04-11T07:35:26.044" v="6676" actId="166"/>
          <ac:picMkLst>
            <pc:docMk/>
            <pc:sldMk cId="0" sldId="263"/>
            <ac:picMk id="125" creationId="{00000000-0000-0000-0000-000000000000}"/>
          </ac:picMkLst>
        </pc:picChg>
      </pc:sldChg>
      <pc:sldChg chg="modSp mod ord modAnim">
        <pc:chgData name="James Fleming" userId="b7101700-dd81-4578-9635-a9e61bca1502" providerId="ADAL" clId="{A3704289-4A93-4A47-84AB-37F3BF9C1060}" dt="2024-04-11T07:34:06.588" v="6664"/>
        <pc:sldMkLst>
          <pc:docMk/>
          <pc:sldMk cId="0" sldId="264"/>
        </pc:sldMkLst>
        <pc:spChg chg="mod">
          <ac:chgData name="James Fleming" userId="b7101700-dd81-4578-9635-a9e61bca1502" providerId="ADAL" clId="{A3704289-4A93-4A47-84AB-37F3BF9C1060}" dt="2024-04-10T21:19:00.048" v="1948" actId="20577"/>
          <ac:spMkLst>
            <pc:docMk/>
            <pc:sldMk cId="0" sldId="264"/>
            <ac:spMk id="131" creationId="{00000000-0000-0000-0000-000000000000}"/>
          </ac:spMkLst>
        </pc:spChg>
      </pc:sldChg>
      <pc:sldChg chg="addSp delSp modSp mod modAnim">
        <pc:chgData name="James Fleming" userId="b7101700-dd81-4578-9635-a9e61bca1502" providerId="ADAL" clId="{A3704289-4A93-4A47-84AB-37F3BF9C1060}" dt="2024-04-11T07:35:46.180" v="6679"/>
        <pc:sldMkLst>
          <pc:docMk/>
          <pc:sldMk cId="0" sldId="265"/>
        </pc:sldMkLst>
        <pc:spChg chg="add del mod">
          <ac:chgData name="James Fleming" userId="b7101700-dd81-4578-9635-a9e61bca1502" providerId="ADAL" clId="{A3704289-4A93-4A47-84AB-37F3BF9C1060}" dt="2024-04-10T20:23:08.687" v="561" actId="478"/>
          <ac:spMkLst>
            <pc:docMk/>
            <pc:sldMk cId="0" sldId="265"/>
            <ac:spMk id="5" creationId="{923D4618-D35D-BDB1-D192-A32693F6E946}"/>
          </ac:spMkLst>
        </pc:spChg>
        <pc:spChg chg="mod">
          <ac:chgData name="James Fleming" userId="b7101700-dd81-4578-9635-a9e61bca1502" providerId="ADAL" clId="{A3704289-4A93-4A47-84AB-37F3BF9C1060}" dt="2024-04-10T20:13:46.390" v="535" actId="20577"/>
          <ac:spMkLst>
            <pc:docMk/>
            <pc:sldMk cId="0" sldId="265"/>
            <ac:spMk id="137" creationId="{00000000-0000-0000-0000-000000000000}"/>
          </ac:spMkLst>
        </pc:spChg>
        <pc:spChg chg="mod">
          <ac:chgData name="James Fleming" userId="b7101700-dd81-4578-9635-a9e61bca1502" providerId="ADAL" clId="{A3704289-4A93-4A47-84AB-37F3BF9C1060}" dt="2024-04-10T21:02:11.009" v="1818" actId="6549"/>
          <ac:spMkLst>
            <pc:docMk/>
            <pc:sldMk cId="0" sldId="265"/>
            <ac:spMk id="138" creationId="{00000000-0000-0000-0000-000000000000}"/>
          </ac:spMkLst>
        </pc:spChg>
        <pc:spChg chg="del">
          <ac:chgData name="James Fleming" userId="b7101700-dd81-4578-9635-a9e61bca1502" providerId="ADAL" clId="{A3704289-4A93-4A47-84AB-37F3BF9C1060}" dt="2024-04-10T20:22:44.908" v="554" actId="478"/>
          <ac:spMkLst>
            <pc:docMk/>
            <pc:sldMk cId="0" sldId="265"/>
            <ac:spMk id="140" creationId="{00000000-0000-0000-0000-000000000000}"/>
          </ac:spMkLst>
        </pc:spChg>
        <pc:picChg chg="add mod">
          <ac:chgData name="James Fleming" userId="b7101700-dd81-4578-9635-a9e61bca1502" providerId="ADAL" clId="{A3704289-4A93-4A47-84AB-37F3BF9C1060}" dt="2024-04-10T20:24:32.508" v="575" actId="1076"/>
          <ac:picMkLst>
            <pc:docMk/>
            <pc:sldMk cId="0" sldId="265"/>
            <ac:picMk id="3" creationId="{18CE7818-23E9-6EA4-AD4F-811336C09D03}"/>
          </ac:picMkLst>
        </pc:picChg>
        <pc:picChg chg="add mod">
          <ac:chgData name="James Fleming" userId="b7101700-dd81-4578-9635-a9e61bca1502" providerId="ADAL" clId="{A3704289-4A93-4A47-84AB-37F3BF9C1060}" dt="2024-04-10T20:31:03.978" v="847" actId="1076"/>
          <ac:picMkLst>
            <pc:docMk/>
            <pc:sldMk cId="0" sldId="265"/>
            <ac:picMk id="7" creationId="{C88193C5-727C-6B30-5FB8-12C2F0147FDD}"/>
          </ac:picMkLst>
        </pc:picChg>
        <pc:picChg chg="del mod">
          <ac:chgData name="James Fleming" userId="b7101700-dd81-4578-9635-a9e61bca1502" providerId="ADAL" clId="{A3704289-4A93-4A47-84AB-37F3BF9C1060}" dt="2024-04-10T20:23:06.094" v="560" actId="478"/>
          <ac:picMkLst>
            <pc:docMk/>
            <pc:sldMk cId="0" sldId="265"/>
            <ac:picMk id="139" creationId="{00000000-0000-0000-0000-000000000000}"/>
          </ac:picMkLst>
        </pc:picChg>
      </pc:sldChg>
      <pc:sldChg chg="addSp delSp modSp mod modAnim">
        <pc:chgData name="James Fleming" userId="b7101700-dd81-4578-9635-a9e61bca1502" providerId="ADAL" clId="{A3704289-4A93-4A47-84AB-37F3BF9C1060}" dt="2024-04-11T07:36:05.864" v="6680"/>
        <pc:sldMkLst>
          <pc:docMk/>
          <pc:sldMk cId="0" sldId="266"/>
        </pc:sldMkLst>
        <pc:spChg chg="mod">
          <ac:chgData name="James Fleming" userId="b7101700-dd81-4578-9635-a9e61bca1502" providerId="ADAL" clId="{A3704289-4A93-4A47-84AB-37F3BF9C1060}" dt="2024-04-10T20:37:04.739" v="1072" actId="20577"/>
          <ac:spMkLst>
            <pc:docMk/>
            <pc:sldMk cId="0" sldId="266"/>
            <ac:spMk id="146" creationId="{00000000-0000-0000-0000-000000000000}"/>
          </ac:spMkLst>
        </pc:spChg>
        <pc:spChg chg="del mod">
          <ac:chgData name="James Fleming" userId="b7101700-dd81-4578-9635-a9e61bca1502" providerId="ADAL" clId="{A3704289-4A93-4A47-84AB-37F3BF9C1060}" dt="2024-04-10T20:32:28.454" v="861" actId="478"/>
          <ac:spMkLst>
            <pc:docMk/>
            <pc:sldMk cId="0" sldId="266"/>
            <ac:spMk id="149" creationId="{00000000-0000-0000-0000-000000000000}"/>
          </ac:spMkLst>
        </pc:spChg>
        <pc:spChg chg="del">
          <ac:chgData name="James Fleming" userId="b7101700-dd81-4578-9635-a9e61bca1502" providerId="ADAL" clId="{A3704289-4A93-4A47-84AB-37F3BF9C1060}" dt="2024-04-10T20:27:31.570" v="595" actId="478"/>
          <ac:spMkLst>
            <pc:docMk/>
            <pc:sldMk cId="0" sldId="266"/>
            <ac:spMk id="150" creationId="{00000000-0000-0000-0000-000000000000}"/>
          </ac:spMkLst>
        </pc:spChg>
        <pc:picChg chg="add mod modCrop">
          <ac:chgData name="James Fleming" userId="b7101700-dd81-4578-9635-a9e61bca1502" providerId="ADAL" clId="{A3704289-4A93-4A47-84AB-37F3BF9C1060}" dt="2024-04-10T20:35:12.998" v="909" actId="1076"/>
          <ac:picMkLst>
            <pc:docMk/>
            <pc:sldMk cId="0" sldId="266"/>
            <ac:picMk id="2" creationId="{0BCF520B-AA20-51B7-DF35-5FB851596482}"/>
          </ac:picMkLst>
        </pc:picChg>
        <pc:picChg chg="add mod">
          <ac:chgData name="James Fleming" userId="b7101700-dd81-4578-9635-a9e61bca1502" providerId="ADAL" clId="{A3704289-4A93-4A47-84AB-37F3BF9C1060}" dt="2024-04-10T20:34:54.367" v="870" actId="1076"/>
          <ac:picMkLst>
            <pc:docMk/>
            <pc:sldMk cId="0" sldId="266"/>
            <ac:picMk id="4" creationId="{AE50810F-84FA-E1DD-DA90-91B1B27F03F4}"/>
          </ac:picMkLst>
        </pc:picChg>
        <pc:picChg chg="mod modCrop">
          <ac:chgData name="James Fleming" userId="b7101700-dd81-4578-9635-a9e61bca1502" providerId="ADAL" clId="{A3704289-4A93-4A47-84AB-37F3BF9C1060}" dt="2024-04-10T20:39:31.453" v="1225" actId="1076"/>
          <ac:picMkLst>
            <pc:docMk/>
            <pc:sldMk cId="0" sldId="266"/>
            <ac:picMk id="147" creationId="{00000000-0000-0000-0000-000000000000}"/>
          </ac:picMkLst>
        </pc:picChg>
        <pc:picChg chg="del mod">
          <ac:chgData name="James Fleming" userId="b7101700-dd81-4578-9635-a9e61bca1502" providerId="ADAL" clId="{A3704289-4A93-4A47-84AB-37F3BF9C1060}" dt="2024-04-10T20:27:27.764" v="594" actId="478"/>
          <ac:picMkLst>
            <pc:docMk/>
            <pc:sldMk cId="0" sldId="266"/>
            <ac:picMk id="148" creationId="{00000000-0000-0000-0000-000000000000}"/>
          </ac:picMkLst>
        </pc:picChg>
      </pc:sldChg>
      <pc:sldChg chg="del">
        <pc:chgData name="James Fleming" userId="b7101700-dd81-4578-9635-a9e61bca1502" providerId="ADAL" clId="{A3704289-4A93-4A47-84AB-37F3BF9C1060}" dt="2024-04-10T20:24:54.963" v="576" actId="47"/>
        <pc:sldMkLst>
          <pc:docMk/>
          <pc:sldMk cId="0" sldId="267"/>
        </pc:sldMkLst>
      </pc:sldChg>
      <pc:sldChg chg="modSp del mod">
        <pc:chgData name="James Fleming" userId="b7101700-dd81-4578-9635-a9e61bca1502" providerId="ADAL" clId="{A3704289-4A93-4A47-84AB-37F3BF9C1060}" dt="2024-04-10T20:05:51.150" v="148" actId="47"/>
        <pc:sldMkLst>
          <pc:docMk/>
          <pc:sldMk cId="0" sldId="268"/>
        </pc:sldMkLst>
        <pc:spChg chg="mod">
          <ac:chgData name="James Fleming" userId="b7101700-dd81-4578-9635-a9e61bca1502" providerId="ADAL" clId="{A3704289-4A93-4A47-84AB-37F3BF9C1060}" dt="2024-04-10T19:53:08.705" v="17" actId="27636"/>
          <ac:spMkLst>
            <pc:docMk/>
            <pc:sldMk cId="0" sldId="268"/>
            <ac:spMk id="166" creationId="{00000000-0000-0000-0000-000000000000}"/>
          </ac:spMkLst>
        </pc:spChg>
      </pc:sldChg>
      <pc:sldChg chg="modSp mod modAnim">
        <pc:chgData name="James Fleming" userId="b7101700-dd81-4578-9635-a9e61bca1502" providerId="ADAL" clId="{A3704289-4A93-4A47-84AB-37F3BF9C1060}" dt="2024-04-11T07:37:17.380" v="6691"/>
        <pc:sldMkLst>
          <pc:docMk/>
          <pc:sldMk cId="0" sldId="269"/>
        </pc:sldMkLst>
        <pc:spChg chg="mod">
          <ac:chgData name="James Fleming" userId="b7101700-dd81-4578-9635-a9e61bca1502" providerId="ADAL" clId="{A3704289-4A93-4A47-84AB-37F3BF9C1060}" dt="2024-04-10T21:02:54.058" v="1827" actId="20577"/>
          <ac:spMkLst>
            <pc:docMk/>
            <pc:sldMk cId="0" sldId="269"/>
            <ac:spMk id="172" creationId="{00000000-0000-0000-0000-000000000000}"/>
          </ac:spMkLst>
        </pc:spChg>
        <pc:spChg chg="mod">
          <ac:chgData name="James Fleming" userId="b7101700-dd81-4578-9635-a9e61bca1502" providerId="ADAL" clId="{A3704289-4A93-4A47-84AB-37F3BF9C1060}" dt="2024-04-10T22:21:18.221" v="4467" actId="27636"/>
          <ac:spMkLst>
            <pc:docMk/>
            <pc:sldMk cId="0" sldId="269"/>
            <ac:spMk id="173" creationId="{00000000-0000-0000-0000-000000000000}"/>
          </ac:spMkLst>
        </pc:spChg>
      </pc:sldChg>
      <pc:sldChg chg="addSp modSp mod modAnim">
        <pc:chgData name="James Fleming" userId="b7101700-dd81-4578-9635-a9e61bca1502" providerId="ADAL" clId="{A3704289-4A93-4A47-84AB-37F3BF9C1060}" dt="2024-04-11T07:37:43.797" v="6695"/>
        <pc:sldMkLst>
          <pc:docMk/>
          <pc:sldMk cId="0" sldId="270"/>
        </pc:sldMkLst>
        <pc:spChg chg="mod">
          <ac:chgData name="James Fleming" userId="b7101700-dd81-4578-9635-a9e61bca1502" providerId="ADAL" clId="{A3704289-4A93-4A47-84AB-37F3BF9C1060}" dt="2024-04-10T21:38:05.511" v="2819" actId="20577"/>
          <ac:spMkLst>
            <pc:docMk/>
            <pc:sldMk cId="0" sldId="270"/>
            <ac:spMk id="179" creationId="{00000000-0000-0000-0000-000000000000}"/>
          </ac:spMkLst>
        </pc:spChg>
        <pc:spChg chg="mod">
          <ac:chgData name="James Fleming" userId="b7101700-dd81-4578-9635-a9e61bca1502" providerId="ADAL" clId="{A3704289-4A93-4A47-84AB-37F3BF9C1060}" dt="2024-04-10T21:50:19.799" v="3471" actId="5793"/>
          <ac:spMkLst>
            <pc:docMk/>
            <pc:sldMk cId="0" sldId="270"/>
            <ac:spMk id="180" creationId="{00000000-0000-0000-0000-000000000000}"/>
          </ac:spMkLst>
        </pc:spChg>
        <pc:picChg chg="add mod">
          <ac:chgData name="James Fleming" userId="b7101700-dd81-4578-9635-a9e61bca1502" providerId="ADAL" clId="{A3704289-4A93-4A47-84AB-37F3BF9C1060}" dt="2024-04-10T21:45:39.884" v="3148" actId="1037"/>
          <ac:picMkLst>
            <pc:docMk/>
            <pc:sldMk cId="0" sldId="270"/>
            <ac:picMk id="3" creationId="{840B110B-203E-71D4-D2C0-6C035C0D0A9F}"/>
          </ac:picMkLst>
        </pc:picChg>
        <pc:picChg chg="add mod">
          <ac:chgData name="James Fleming" userId="b7101700-dd81-4578-9635-a9e61bca1502" providerId="ADAL" clId="{A3704289-4A93-4A47-84AB-37F3BF9C1060}" dt="2024-04-10T21:45:43.128" v="3155" actId="1038"/>
          <ac:picMkLst>
            <pc:docMk/>
            <pc:sldMk cId="0" sldId="270"/>
            <ac:picMk id="5" creationId="{172B7D2A-DC02-1057-3CEB-D52965419D83}"/>
          </ac:picMkLst>
        </pc:picChg>
      </pc:sldChg>
      <pc:sldChg chg="del">
        <pc:chgData name="James Fleming" userId="b7101700-dd81-4578-9635-a9e61bca1502" providerId="ADAL" clId="{A3704289-4A93-4A47-84AB-37F3BF9C1060}" dt="2024-04-10T21:03:24.629" v="1829" actId="47"/>
        <pc:sldMkLst>
          <pc:docMk/>
          <pc:sldMk cId="0" sldId="271"/>
        </pc:sldMkLst>
      </pc:sldChg>
      <pc:sldChg chg="del">
        <pc:chgData name="James Fleming" userId="b7101700-dd81-4578-9635-a9e61bca1502" providerId="ADAL" clId="{A3704289-4A93-4A47-84AB-37F3BF9C1060}" dt="2024-04-10T21:03:18.247" v="1828" actId="47"/>
        <pc:sldMkLst>
          <pc:docMk/>
          <pc:sldMk cId="0" sldId="272"/>
        </pc:sldMkLst>
      </pc:sldChg>
      <pc:sldChg chg="modSp del mod">
        <pc:chgData name="James Fleming" userId="b7101700-dd81-4578-9635-a9e61bca1502" providerId="ADAL" clId="{A3704289-4A93-4A47-84AB-37F3BF9C1060}" dt="2024-04-10T20:07:27.006" v="152" actId="47"/>
        <pc:sldMkLst>
          <pc:docMk/>
          <pc:sldMk cId="0" sldId="273"/>
        </pc:sldMkLst>
        <pc:spChg chg="mod">
          <ac:chgData name="James Fleming" userId="b7101700-dd81-4578-9635-a9e61bca1502" providerId="ADAL" clId="{A3704289-4A93-4A47-84AB-37F3BF9C1060}" dt="2024-04-10T19:53:08.736" v="19" actId="27636"/>
          <ac:spMkLst>
            <pc:docMk/>
            <pc:sldMk cId="0" sldId="273"/>
            <ac:spMk id="201" creationId="{00000000-0000-0000-0000-000000000000}"/>
          </ac:spMkLst>
        </pc:spChg>
      </pc:sldChg>
      <pc:sldChg chg="modSp mod modAnim">
        <pc:chgData name="James Fleming" userId="b7101700-dd81-4578-9635-a9e61bca1502" providerId="ADAL" clId="{A3704289-4A93-4A47-84AB-37F3BF9C1060}" dt="2024-04-11T07:39:03.684" v="6702"/>
        <pc:sldMkLst>
          <pc:docMk/>
          <pc:sldMk cId="0" sldId="274"/>
        </pc:sldMkLst>
        <pc:spChg chg="mod">
          <ac:chgData name="James Fleming" userId="b7101700-dd81-4578-9635-a9e61bca1502" providerId="ADAL" clId="{A3704289-4A93-4A47-84AB-37F3BF9C1060}" dt="2024-04-10T22:33:31.091" v="4784" actId="20577"/>
          <ac:spMkLst>
            <pc:docMk/>
            <pc:sldMk cId="0" sldId="274"/>
            <ac:spMk id="208" creationId="{00000000-0000-0000-0000-000000000000}"/>
          </ac:spMkLst>
        </pc:spChg>
      </pc:sldChg>
      <pc:sldChg chg="modSp mod">
        <pc:chgData name="James Fleming" userId="b7101700-dd81-4578-9635-a9e61bca1502" providerId="ADAL" clId="{A3704289-4A93-4A47-84AB-37F3BF9C1060}" dt="2024-04-10T22:34:27.692" v="4800" actId="20577"/>
        <pc:sldMkLst>
          <pc:docMk/>
          <pc:sldMk cId="0" sldId="275"/>
        </pc:sldMkLst>
        <pc:spChg chg="mod">
          <ac:chgData name="James Fleming" userId="b7101700-dd81-4578-9635-a9e61bca1502" providerId="ADAL" clId="{A3704289-4A93-4A47-84AB-37F3BF9C1060}" dt="2024-04-10T22:34:27.692" v="4800" actId="20577"/>
          <ac:spMkLst>
            <pc:docMk/>
            <pc:sldMk cId="0" sldId="275"/>
            <ac:spMk id="215" creationId="{00000000-0000-0000-0000-000000000000}"/>
          </ac:spMkLst>
        </pc:spChg>
        <pc:spChg chg="mod">
          <ac:chgData name="James Fleming" userId="b7101700-dd81-4578-9635-a9e61bca1502" providerId="ADAL" clId="{A3704289-4A93-4A47-84AB-37F3BF9C1060}" dt="2024-04-10T22:07:34.425" v="3866" actId="20577"/>
          <ac:spMkLst>
            <pc:docMk/>
            <pc:sldMk cId="0" sldId="275"/>
            <ac:spMk id="216" creationId="{00000000-0000-0000-0000-000000000000}"/>
          </ac:spMkLst>
        </pc:spChg>
      </pc:sldChg>
      <pc:sldChg chg="modSp mod modAnim">
        <pc:chgData name="James Fleming" userId="b7101700-dd81-4578-9635-a9e61bca1502" providerId="ADAL" clId="{A3704289-4A93-4A47-84AB-37F3BF9C1060}" dt="2024-04-11T07:39:42.979" v="6708"/>
        <pc:sldMkLst>
          <pc:docMk/>
          <pc:sldMk cId="0" sldId="276"/>
        </pc:sldMkLst>
        <pc:spChg chg="mod">
          <ac:chgData name="James Fleming" userId="b7101700-dd81-4578-9635-a9e61bca1502" providerId="ADAL" clId="{A3704289-4A93-4A47-84AB-37F3BF9C1060}" dt="2024-04-10T22:35:14.811" v="4843" actId="20577"/>
          <ac:spMkLst>
            <pc:docMk/>
            <pc:sldMk cId="0" sldId="276"/>
            <ac:spMk id="221" creationId="{00000000-0000-0000-0000-000000000000}"/>
          </ac:spMkLst>
        </pc:spChg>
        <pc:spChg chg="mod">
          <ac:chgData name="James Fleming" userId="b7101700-dd81-4578-9635-a9e61bca1502" providerId="ADAL" clId="{A3704289-4A93-4A47-84AB-37F3BF9C1060}" dt="2024-04-10T22:54:26.899" v="5364" actId="404"/>
          <ac:spMkLst>
            <pc:docMk/>
            <pc:sldMk cId="0" sldId="276"/>
            <ac:spMk id="222" creationId="{00000000-0000-0000-0000-000000000000}"/>
          </ac:spMkLst>
        </pc:spChg>
      </pc:sldChg>
      <pc:sldChg chg="modSp mod delCm">
        <pc:chgData name="James Fleming" userId="b7101700-dd81-4578-9635-a9e61bca1502" providerId="ADAL" clId="{A3704289-4A93-4A47-84AB-37F3BF9C1060}" dt="2024-04-10T22:44:00.433" v="5226" actId="20577"/>
        <pc:sldMkLst>
          <pc:docMk/>
          <pc:sldMk cId="0" sldId="277"/>
        </pc:sldMkLst>
        <pc:spChg chg="mod">
          <ac:chgData name="James Fleming" userId="b7101700-dd81-4578-9635-a9e61bca1502" providerId="ADAL" clId="{A3704289-4A93-4A47-84AB-37F3BF9C1060}" dt="2024-04-10T22:44:00.433" v="5226" actId="20577"/>
          <ac:spMkLst>
            <pc:docMk/>
            <pc:sldMk cId="0" sldId="277"/>
            <ac:spMk id="231" creationId="{00000000-0000-0000-0000-000000000000}"/>
          </ac:spMkLst>
        </pc:spChg>
        <pc:spChg chg="mod">
          <ac:chgData name="James Fleming" userId="b7101700-dd81-4578-9635-a9e61bca1502" providerId="ADAL" clId="{A3704289-4A93-4A47-84AB-37F3BF9C1060}" dt="2024-04-10T22:39:39.121" v="5008" actId="20577"/>
          <ac:spMkLst>
            <pc:docMk/>
            <pc:sldMk cId="0" sldId="277"/>
            <ac:spMk id="232" creationId="{00000000-0000-0000-0000-000000000000}"/>
          </ac:spMkLst>
        </pc:spChg>
        <pc:spChg chg="mod">
          <ac:chgData name="James Fleming" userId="b7101700-dd81-4578-9635-a9e61bca1502" providerId="ADAL" clId="{A3704289-4A93-4A47-84AB-37F3BF9C1060}" dt="2024-04-10T22:14:58.240" v="4170" actId="20577"/>
          <ac:spMkLst>
            <pc:docMk/>
            <pc:sldMk cId="0" sldId="277"/>
            <ac:spMk id="255" creationId="{00000000-0000-0000-0000-000000000000}"/>
          </ac:spMkLst>
        </pc:spChg>
      </pc:sldChg>
      <pc:sldChg chg="modSp mod">
        <pc:chgData name="James Fleming" userId="b7101700-dd81-4578-9635-a9e61bca1502" providerId="ADAL" clId="{A3704289-4A93-4A47-84AB-37F3BF9C1060}" dt="2024-04-10T22:44:26.092" v="5246" actId="1076"/>
        <pc:sldMkLst>
          <pc:docMk/>
          <pc:sldMk cId="0" sldId="278"/>
        </pc:sldMkLst>
        <pc:spChg chg="mod">
          <ac:chgData name="James Fleming" userId="b7101700-dd81-4578-9635-a9e61bca1502" providerId="ADAL" clId="{A3704289-4A93-4A47-84AB-37F3BF9C1060}" dt="2024-04-10T22:44:26.092" v="5246" actId="1076"/>
          <ac:spMkLst>
            <pc:docMk/>
            <pc:sldMk cId="0" sldId="278"/>
            <ac:spMk id="265" creationId="{00000000-0000-0000-0000-000000000000}"/>
          </ac:spMkLst>
        </pc:spChg>
      </pc:sldChg>
      <pc:sldChg chg="addSp modSp mod modAnim">
        <pc:chgData name="James Fleming" userId="b7101700-dd81-4578-9635-a9e61bca1502" providerId="ADAL" clId="{A3704289-4A93-4A47-84AB-37F3BF9C1060}" dt="2024-04-11T07:40:46.281" v="6711"/>
        <pc:sldMkLst>
          <pc:docMk/>
          <pc:sldMk cId="0" sldId="279"/>
        </pc:sldMkLst>
        <pc:spChg chg="mod">
          <ac:chgData name="James Fleming" userId="b7101700-dd81-4578-9635-a9e61bca1502" providerId="ADAL" clId="{A3704289-4A93-4A47-84AB-37F3BF9C1060}" dt="2024-04-10T23:00:51.953" v="5862" actId="20577"/>
          <ac:spMkLst>
            <pc:docMk/>
            <pc:sldMk cId="0" sldId="279"/>
            <ac:spMk id="286" creationId="{00000000-0000-0000-0000-000000000000}"/>
          </ac:spMkLst>
        </pc:spChg>
        <pc:picChg chg="add mod">
          <ac:chgData name="James Fleming" userId="b7101700-dd81-4578-9635-a9e61bca1502" providerId="ADAL" clId="{A3704289-4A93-4A47-84AB-37F3BF9C1060}" dt="2024-04-10T22:52:59.093" v="5254" actId="1076"/>
          <ac:picMkLst>
            <pc:docMk/>
            <pc:sldMk cId="0" sldId="279"/>
            <ac:picMk id="3" creationId="{A68271F7-3F75-68F0-2EFB-A314EFD32553}"/>
          </ac:picMkLst>
        </pc:picChg>
        <pc:picChg chg="add mod modCrop">
          <ac:chgData name="James Fleming" userId="b7101700-dd81-4578-9635-a9e61bca1502" providerId="ADAL" clId="{A3704289-4A93-4A47-84AB-37F3BF9C1060}" dt="2024-04-10T22:57:53.646" v="5376" actId="1076"/>
          <ac:picMkLst>
            <pc:docMk/>
            <pc:sldMk cId="0" sldId="279"/>
            <ac:picMk id="5" creationId="{77366982-9F7D-D575-0E89-C7C3429BD7C7}"/>
          </ac:picMkLst>
        </pc:picChg>
        <pc:picChg chg="mod ord">
          <ac:chgData name="James Fleming" userId="b7101700-dd81-4578-9635-a9e61bca1502" providerId="ADAL" clId="{A3704289-4A93-4A47-84AB-37F3BF9C1060}" dt="2024-04-10T22:53:02.468" v="5255" actId="1076"/>
          <ac:picMkLst>
            <pc:docMk/>
            <pc:sldMk cId="0" sldId="279"/>
            <ac:picMk id="287" creationId="{00000000-0000-0000-0000-000000000000}"/>
          </ac:picMkLst>
        </pc:picChg>
      </pc:sldChg>
      <pc:sldChg chg="modSp del mod delCm">
        <pc:chgData name="James Fleming" userId="b7101700-dd81-4578-9635-a9e61bca1502" providerId="ADAL" clId="{A3704289-4A93-4A47-84AB-37F3BF9C1060}" dt="2024-04-10T20:08:00.971" v="160" actId="47"/>
        <pc:sldMkLst>
          <pc:docMk/>
          <pc:sldMk cId="0" sldId="280"/>
        </pc:sldMkLst>
        <pc:spChg chg="mod">
          <ac:chgData name="James Fleming" userId="b7101700-dd81-4578-9635-a9e61bca1502" providerId="ADAL" clId="{A3704289-4A93-4A47-84AB-37F3BF9C1060}" dt="2024-04-10T19:53:08.783" v="22" actId="27636"/>
          <ac:spMkLst>
            <pc:docMk/>
            <pc:sldMk cId="0" sldId="280"/>
            <ac:spMk id="293" creationId="{00000000-0000-0000-0000-000000000000}"/>
          </ac:spMkLst>
        </pc:spChg>
      </pc:sldChg>
      <pc:sldChg chg="mod modShow">
        <pc:chgData name="James Fleming" userId="b7101700-dd81-4578-9635-a9e61bca1502" providerId="ADAL" clId="{A3704289-4A93-4A47-84AB-37F3BF9C1060}" dt="2024-04-10T23:01:51.669" v="5863" actId="729"/>
        <pc:sldMkLst>
          <pc:docMk/>
          <pc:sldMk cId="0" sldId="281"/>
        </pc:sldMkLst>
      </pc:sldChg>
      <pc:sldChg chg="modSp mod modAnim addCm modCm">
        <pc:chgData name="James Fleming" userId="b7101700-dd81-4578-9635-a9e61bca1502" providerId="ADAL" clId="{A3704289-4A93-4A47-84AB-37F3BF9C1060}" dt="2024-04-11T07:41:07.866" v="6713"/>
        <pc:sldMkLst>
          <pc:docMk/>
          <pc:sldMk cId="0" sldId="282"/>
        </pc:sldMkLst>
        <pc:spChg chg="mod">
          <ac:chgData name="James Fleming" userId="b7101700-dd81-4578-9635-a9e61bca1502" providerId="ADAL" clId="{A3704289-4A93-4A47-84AB-37F3BF9C1060}" dt="2024-04-10T23:14:02.116" v="6627" actId="20577"/>
          <ac:spMkLst>
            <pc:docMk/>
            <pc:sldMk cId="0" sldId="282"/>
            <ac:spMk id="325" creationId="{00000000-0000-0000-0000-000000000000}"/>
          </ac:spMkLst>
        </pc:spChg>
      </pc:sldChg>
      <pc:sldChg chg="modSp add mod">
        <pc:chgData name="James Fleming" userId="b7101700-dd81-4578-9635-a9e61bca1502" providerId="ADAL" clId="{A3704289-4A93-4A47-84AB-37F3BF9C1060}" dt="2024-04-10T22:37:18.734" v="4931"/>
        <pc:sldMkLst>
          <pc:docMk/>
          <pc:sldMk cId="257026996" sldId="283"/>
        </pc:sldMkLst>
        <pc:spChg chg="mod">
          <ac:chgData name="James Fleming" userId="b7101700-dd81-4578-9635-a9e61bca1502" providerId="ADAL" clId="{A3704289-4A93-4A47-84AB-37F3BF9C1060}" dt="2024-04-10T22:37:18.734" v="4931"/>
          <ac:spMkLst>
            <pc:docMk/>
            <pc:sldMk cId="257026996" sldId="283"/>
            <ac:spMk id="72" creationId="{00000000-0000-0000-0000-000000000000}"/>
          </ac:spMkLst>
        </pc:spChg>
      </pc:sldChg>
      <pc:sldChg chg="modSp add mod">
        <pc:chgData name="James Fleming" userId="b7101700-dd81-4578-9635-a9e61bca1502" providerId="ADAL" clId="{A3704289-4A93-4A47-84AB-37F3BF9C1060}" dt="2024-04-10T22:37:27.146" v="4932"/>
        <pc:sldMkLst>
          <pc:docMk/>
          <pc:sldMk cId="3025480822" sldId="284"/>
        </pc:sldMkLst>
        <pc:spChg chg="mod">
          <ac:chgData name="James Fleming" userId="b7101700-dd81-4578-9635-a9e61bca1502" providerId="ADAL" clId="{A3704289-4A93-4A47-84AB-37F3BF9C1060}" dt="2024-04-10T22:37:27.146" v="4932"/>
          <ac:spMkLst>
            <pc:docMk/>
            <pc:sldMk cId="3025480822" sldId="284"/>
            <ac:spMk id="72" creationId="{00000000-0000-0000-0000-000000000000}"/>
          </ac:spMkLst>
        </pc:spChg>
      </pc:sldChg>
      <pc:sldChg chg="modSp add del mod">
        <pc:chgData name="James Fleming" userId="b7101700-dd81-4578-9635-a9e61bca1502" providerId="ADAL" clId="{A3704289-4A93-4A47-84AB-37F3BF9C1060}" dt="2024-04-10T21:37:10.829" v="2766" actId="47"/>
        <pc:sldMkLst>
          <pc:docMk/>
          <pc:sldMk cId="3295977692" sldId="285"/>
        </pc:sldMkLst>
        <pc:spChg chg="mod">
          <ac:chgData name="James Fleming" userId="b7101700-dd81-4578-9635-a9e61bca1502" providerId="ADAL" clId="{A3704289-4A93-4A47-84AB-37F3BF9C1060}" dt="2024-04-10T20:07:34.032" v="154" actId="113"/>
          <ac:spMkLst>
            <pc:docMk/>
            <pc:sldMk cId="3295977692" sldId="285"/>
            <ac:spMk id="72" creationId="{00000000-0000-0000-0000-000000000000}"/>
          </ac:spMkLst>
        </pc:spChg>
      </pc:sldChg>
      <pc:sldChg chg="modSp add del mod">
        <pc:chgData name="James Fleming" userId="b7101700-dd81-4578-9635-a9e61bca1502" providerId="ADAL" clId="{A3704289-4A93-4A47-84AB-37F3BF9C1060}" dt="2024-04-10T22:37:41.542" v="4947"/>
        <pc:sldMkLst>
          <pc:docMk/>
          <pc:sldMk cId="262456940" sldId="286"/>
        </pc:sldMkLst>
        <pc:spChg chg="mod">
          <ac:chgData name="James Fleming" userId="b7101700-dd81-4578-9635-a9e61bca1502" providerId="ADAL" clId="{A3704289-4A93-4A47-84AB-37F3BF9C1060}" dt="2024-04-10T22:37:41.542" v="4947"/>
          <ac:spMkLst>
            <pc:docMk/>
            <pc:sldMk cId="262456940" sldId="286"/>
            <ac:spMk id="72" creationId="{00000000-0000-0000-0000-000000000000}"/>
          </ac:spMkLst>
        </pc:spChg>
      </pc:sldChg>
      <pc:sldChg chg="modSp add mod delCm">
        <pc:chgData name="James Fleming" userId="b7101700-dd81-4578-9635-a9e61bca1502" providerId="ADAL" clId="{A3704289-4A93-4A47-84AB-37F3BF9C1060}" dt="2024-04-10T22:37:58.078" v="4949" actId="1592"/>
        <pc:sldMkLst>
          <pc:docMk/>
          <pc:sldMk cId="2740381743" sldId="287"/>
        </pc:sldMkLst>
        <pc:spChg chg="mod">
          <ac:chgData name="James Fleming" userId="b7101700-dd81-4578-9635-a9e61bca1502" providerId="ADAL" clId="{A3704289-4A93-4A47-84AB-37F3BF9C1060}" dt="2024-04-10T22:37:49.378" v="4948"/>
          <ac:spMkLst>
            <pc:docMk/>
            <pc:sldMk cId="2740381743" sldId="287"/>
            <ac:spMk id="72" creationId="{00000000-0000-0000-0000-000000000000}"/>
          </ac:spMkLst>
        </pc:spChg>
      </pc:sldChg>
      <pc:sldChg chg="addSp delSp modSp add mod modAnim">
        <pc:chgData name="James Fleming" userId="b7101700-dd81-4578-9635-a9e61bca1502" providerId="ADAL" clId="{A3704289-4A93-4A47-84AB-37F3BF9C1060}" dt="2024-04-11T07:36:28.759" v="6684"/>
        <pc:sldMkLst>
          <pc:docMk/>
          <pc:sldMk cId="2772207559" sldId="288"/>
        </pc:sldMkLst>
        <pc:spChg chg="add mod">
          <ac:chgData name="James Fleming" userId="b7101700-dd81-4578-9635-a9e61bca1502" providerId="ADAL" clId="{A3704289-4A93-4A47-84AB-37F3BF9C1060}" dt="2024-04-10T21:18:12.092" v="1897" actId="404"/>
          <ac:spMkLst>
            <pc:docMk/>
            <pc:sldMk cId="2772207559" sldId="288"/>
            <ac:spMk id="2" creationId="{90979D78-2383-D69F-1EE7-0D5CED4768DC}"/>
          </ac:spMkLst>
        </pc:spChg>
        <pc:spChg chg="mod">
          <ac:chgData name="James Fleming" userId="b7101700-dd81-4578-9635-a9e61bca1502" providerId="ADAL" clId="{A3704289-4A93-4A47-84AB-37F3BF9C1060}" dt="2024-04-10T20:37:09.054" v="1076" actId="20577"/>
          <ac:spMkLst>
            <pc:docMk/>
            <pc:sldMk cId="2772207559" sldId="288"/>
            <ac:spMk id="146" creationId="{00000000-0000-0000-0000-000000000000}"/>
          </ac:spMkLst>
        </pc:spChg>
        <pc:spChg chg="del mod">
          <ac:chgData name="James Fleming" userId="b7101700-dd81-4578-9635-a9e61bca1502" providerId="ADAL" clId="{A3704289-4A93-4A47-84AB-37F3BF9C1060}" dt="2024-04-10T20:32:33.792" v="862" actId="478"/>
          <ac:spMkLst>
            <pc:docMk/>
            <pc:sldMk cId="2772207559" sldId="288"/>
            <ac:spMk id="149" creationId="{00000000-0000-0000-0000-000000000000}"/>
          </ac:spMkLst>
        </pc:spChg>
        <pc:spChg chg="mod">
          <ac:chgData name="James Fleming" userId="b7101700-dd81-4578-9635-a9e61bca1502" providerId="ADAL" clId="{A3704289-4A93-4A47-84AB-37F3BF9C1060}" dt="2024-04-10T23:10:11.657" v="6069" actId="20577"/>
          <ac:spMkLst>
            <pc:docMk/>
            <pc:sldMk cId="2772207559" sldId="288"/>
            <ac:spMk id="150" creationId="{00000000-0000-0000-0000-000000000000}"/>
          </ac:spMkLst>
        </pc:spChg>
        <pc:picChg chg="del">
          <ac:chgData name="James Fleming" userId="b7101700-dd81-4578-9635-a9e61bca1502" providerId="ADAL" clId="{A3704289-4A93-4A47-84AB-37F3BF9C1060}" dt="2024-04-10T20:27:55.532" v="597" actId="478"/>
          <ac:picMkLst>
            <pc:docMk/>
            <pc:sldMk cId="2772207559" sldId="288"/>
            <ac:picMk id="147" creationId="{00000000-0000-0000-0000-000000000000}"/>
          </ac:picMkLst>
        </pc:picChg>
        <pc:picChg chg="mod">
          <ac:chgData name="James Fleming" userId="b7101700-dd81-4578-9635-a9e61bca1502" providerId="ADAL" clId="{A3704289-4A93-4A47-84AB-37F3BF9C1060}" dt="2024-04-10T22:18:30.977" v="4303" actId="1035"/>
          <ac:picMkLst>
            <pc:docMk/>
            <pc:sldMk cId="2772207559" sldId="288"/>
            <ac:picMk id="148" creationId="{00000000-0000-0000-0000-000000000000}"/>
          </ac:picMkLst>
        </pc:picChg>
      </pc:sldChg>
      <pc:sldChg chg="modSp add del mod">
        <pc:chgData name="James Fleming" userId="b7101700-dd81-4578-9635-a9e61bca1502" providerId="ADAL" clId="{A3704289-4A93-4A47-84AB-37F3BF9C1060}" dt="2024-04-10T21:50:42.946" v="3473" actId="47"/>
        <pc:sldMkLst>
          <pc:docMk/>
          <pc:sldMk cId="3835019781" sldId="289"/>
        </pc:sldMkLst>
        <pc:spChg chg="mod">
          <ac:chgData name="James Fleming" userId="b7101700-dd81-4578-9635-a9e61bca1502" providerId="ADAL" clId="{A3704289-4A93-4A47-84AB-37F3BF9C1060}" dt="2024-04-10T21:36:01.877" v="2701" actId="20577"/>
          <ac:spMkLst>
            <pc:docMk/>
            <pc:sldMk cId="3835019781" sldId="289"/>
            <ac:spMk id="179" creationId="{00000000-0000-0000-0000-000000000000}"/>
          </ac:spMkLst>
        </pc:spChg>
      </pc:sldChg>
      <pc:sldChg chg="addSp delSp modSp add mod modAnim">
        <pc:chgData name="James Fleming" userId="b7101700-dd81-4578-9635-a9e61bca1502" providerId="ADAL" clId="{A3704289-4A93-4A47-84AB-37F3BF9C1060}" dt="2024-04-11T07:38:03.656" v="6697"/>
        <pc:sldMkLst>
          <pc:docMk/>
          <pc:sldMk cId="3788186997" sldId="290"/>
        </pc:sldMkLst>
        <pc:spChg chg="add mod">
          <ac:chgData name="James Fleming" userId="b7101700-dd81-4578-9635-a9e61bca1502" providerId="ADAL" clId="{A3704289-4A93-4A47-84AB-37F3BF9C1060}" dt="2024-04-10T21:55:18.694" v="3568" actId="1076"/>
          <ac:spMkLst>
            <pc:docMk/>
            <pc:sldMk cId="3788186997" sldId="290"/>
            <ac:spMk id="6" creationId="{D9B7B0AD-4F91-C7C9-C8D1-0C19CA0F567A}"/>
          </ac:spMkLst>
        </pc:spChg>
        <pc:spChg chg="add mod">
          <ac:chgData name="James Fleming" userId="b7101700-dd81-4578-9635-a9e61bca1502" providerId="ADAL" clId="{A3704289-4A93-4A47-84AB-37F3BF9C1060}" dt="2024-04-10T21:56:14.727" v="3584" actId="20577"/>
          <ac:spMkLst>
            <pc:docMk/>
            <pc:sldMk cId="3788186997" sldId="290"/>
            <ac:spMk id="7" creationId="{99A35A23-412E-ED9D-0DBA-6542CE8223C0}"/>
          </ac:spMkLst>
        </pc:spChg>
        <pc:spChg chg="add del">
          <ac:chgData name="James Fleming" userId="b7101700-dd81-4578-9635-a9e61bca1502" providerId="ADAL" clId="{A3704289-4A93-4A47-84AB-37F3BF9C1060}" dt="2024-04-10T22:01:12.938" v="3850" actId="22"/>
          <ac:spMkLst>
            <pc:docMk/>
            <pc:sldMk cId="3788186997" sldId="290"/>
            <ac:spMk id="9" creationId="{EB767546-0684-6BAF-B671-87305A482210}"/>
          </ac:spMkLst>
        </pc:spChg>
        <pc:spChg chg="add mod">
          <ac:chgData name="James Fleming" userId="b7101700-dd81-4578-9635-a9e61bca1502" providerId="ADAL" clId="{A3704289-4A93-4A47-84AB-37F3BF9C1060}" dt="2024-04-10T22:01:34.255" v="3862" actId="20577"/>
          <ac:spMkLst>
            <pc:docMk/>
            <pc:sldMk cId="3788186997" sldId="290"/>
            <ac:spMk id="11" creationId="{DE10C6F2-3F25-C28A-AFBF-27E888458DAC}"/>
          </ac:spMkLst>
        </pc:spChg>
        <pc:spChg chg="mod">
          <ac:chgData name="James Fleming" userId="b7101700-dd81-4578-9635-a9e61bca1502" providerId="ADAL" clId="{A3704289-4A93-4A47-84AB-37F3BF9C1060}" dt="2024-04-10T22:00:09.085" v="3846" actId="27636"/>
          <ac:spMkLst>
            <pc:docMk/>
            <pc:sldMk cId="3788186997" sldId="290"/>
            <ac:spMk id="180" creationId="{00000000-0000-0000-0000-000000000000}"/>
          </ac:spMkLst>
        </pc:spChg>
        <pc:picChg chg="del">
          <ac:chgData name="James Fleming" userId="b7101700-dd81-4578-9635-a9e61bca1502" providerId="ADAL" clId="{A3704289-4A93-4A47-84AB-37F3BF9C1060}" dt="2024-04-10T21:52:14.349" v="3475" actId="478"/>
          <ac:picMkLst>
            <pc:docMk/>
            <pc:sldMk cId="3788186997" sldId="290"/>
            <ac:picMk id="3" creationId="{840B110B-203E-71D4-D2C0-6C035C0D0A9F}"/>
          </ac:picMkLst>
        </pc:picChg>
        <pc:picChg chg="add mod modCrop">
          <ac:chgData name="James Fleming" userId="b7101700-dd81-4578-9635-a9e61bca1502" providerId="ADAL" clId="{A3704289-4A93-4A47-84AB-37F3BF9C1060}" dt="2024-04-10T21:54:08.400" v="3480" actId="1076"/>
          <ac:picMkLst>
            <pc:docMk/>
            <pc:sldMk cId="3788186997" sldId="290"/>
            <ac:picMk id="4" creationId="{87ADA432-513F-C24F-8D00-980E028C276E}"/>
          </ac:picMkLst>
        </pc:picChg>
        <pc:picChg chg="del">
          <ac:chgData name="James Fleming" userId="b7101700-dd81-4578-9635-a9e61bca1502" providerId="ADAL" clId="{A3704289-4A93-4A47-84AB-37F3BF9C1060}" dt="2024-04-10T21:52:13.025" v="3474" actId="478"/>
          <ac:picMkLst>
            <pc:docMk/>
            <pc:sldMk cId="3788186997" sldId="290"/>
            <ac:picMk id="5" creationId="{172B7D2A-DC02-1057-3CEB-D52965419D83}"/>
          </ac:picMkLst>
        </pc:picChg>
      </pc:sldChg>
      <pc:sldChg chg="modAnim">
        <pc:chgData name="James Fleming" userId="b7101700-dd81-4578-9635-a9e61bca1502" providerId="ADAL" clId="{A3704289-4A93-4A47-84AB-37F3BF9C1060}" dt="2024-04-11T07:36:51.216" v="6687"/>
        <pc:sldMkLst>
          <pc:docMk/>
          <pc:sldMk cId="2716173046" sldId="291"/>
        </pc:sldMkLst>
      </pc:sldChg>
      <pc:sldChg chg="modAnim">
        <pc:chgData name="James Fleming" userId="b7101700-dd81-4578-9635-a9e61bca1502" providerId="ADAL" clId="{A3704289-4A93-4A47-84AB-37F3BF9C1060}" dt="2024-04-11T07:38:29.702" v="6700"/>
        <pc:sldMkLst>
          <pc:docMk/>
          <pc:sldMk cId="2212533060" sldId="358"/>
        </pc:sldMkLst>
      </pc:sldChg>
      <pc:sldChg chg="modAnim">
        <pc:chgData name="James Fleming" userId="b7101700-dd81-4578-9635-a9e61bca1502" providerId="ADAL" clId="{A3704289-4A93-4A47-84AB-37F3BF9C1060}" dt="2024-04-11T07:33:27.211" v="6660"/>
        <pc:sldMkLst>
          <pc:docMk/>
          <pc:sldMk cId="2869448793" sldId="3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a14deb1e9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2ca14deb1e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a14deb1e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ca14deb1e9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2ca14deb1e9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a14deb1e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ca14deb1e9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2ca14deb1e9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5221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a70e95c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ca70e95c0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2ca70e95c0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6480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a70e95c0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a70e95c00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2ca70e95c00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a70e95c00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a70e95c00_0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ca70e95c00_0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a70e95c00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a70e95c00_0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g2ca70e95c00_0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6706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a70e95c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ca70e95c0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2ca70e95c0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9294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a70e95c0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ca70e95c00_0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ca70e95c00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a70e95c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ca70e95c0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2ca70e95c0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a70e95c0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a70e95c00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ca70e95c00_0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a70e95c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ca70e95c0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2ca70e95c0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1987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a70e95c00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ca70e95c00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2ca70e95c00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165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a70e95c00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ca70e95c00_0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2ca70e95c00_0_1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a14deb1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a14deb1e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2ca14deb1e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a14deb1e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ca14deb1e9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2ca14deb1e9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a70e95c00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ca70e95c00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2ca70e95c00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1479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a70e95c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ca70e95c0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2ca70e95c0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0503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a14deb1e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ca14deb1e9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2ca14deb1e9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a70e95c00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2ca70e95c0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6f5e66d7d69ee5f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6f5e66d7d69ee5f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56f5e66d7d69ee5f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691680" y="1491630"/>
            <a:ext cx="5472608" cy="144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691680" y="3202682"/>
            <a:ext cx="5472608" cy="73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3006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17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2313" y="255830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30066"/>
              </a:buClr>
              <a:buSzPts val="4000"/>
              <a:buFont typeface="Arial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2313" y="1275606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3006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3006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5482952" cy="317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6084168" y="1203598"/>
            <a:ext cx="2602632" cy="273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30066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27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30066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33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17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6396408" y="4553900"/>
            <a:ext cx="2699700" cy="465900"/>
          </a:xfrm>
          <a:prstGeom prst="rect">
            <a:avLst/>
          </a:prstGeom>
          <a:solidFill>
            <a:srgbClr val="330065"/>
          </a:solidFill>
          <a:ln w="25400" cap="flat" cmpd="sng">
            <a:solidFill>
              <a:srgbClr val="3300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</a:rPr>
              <a:t>MICG-IMechE mini symposium  UKACC CONTROL 2024</a:t>
            </a:r>
            <a:endParaRPr sz="900"/>
          </a:p>
        </p:txBody>
      </p:sp>
      <p:pic>
        <p:nvPicPr>
          <p:cNvPr id="16" name="Google Shape;16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80920" y="4262248"/>
            <a:ext cx="1398950" cy="10492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ctrTitle"/>
          </p:nvPr>
        </p:nvSpPr>
        <p:spPr>
          <a:xfrm>
            <a:off x="1439652" y="563679"/>
            <a:ext cx="6264600" cy="14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GB" sz="2600" dirty="0"/>
              <a:t>Objective-Based Control for Intelligent Vehicles Under Uncertainty</a:t>
            </a:r>
            <a:endParaRPr sz="2600" dirty="0"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1539378" y="2016011"/>
            <a:ext cx="6176906" cy="216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GB" sz="1700" u="sng" dirty="0"/>
              <a:t>James Fleming</a:t>
            </a:r>
            <a:br>
              <a:rPr lang="en-GB" sz="1700" u="sng" dirty="0"/>
            </a:br>
            <a:br>
              <a:rPr lang="en-GB" sz="1700" u="sng" dirty="0"/>
            </a:br>
            <a:r>
              <a:rPr lang="en-GB" sz="1700" dirty="0"/>
              <a:t>Loughborough University, UK</a:t>
            </a:r>
            <a:endParaRPr sz="17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sz="17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GB" sz="1700" i="1" dirty="0"/>
              <a:t>With thanks to my collaborators and colleagues:</a:t>
            </a:r>
            <a:r>
              <a:rPr lang="en-GB" sz="1700" dirty="0"/>
              <a:t> </a:t>
            </a:r>
            <a:endParaRPr sz="17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GB" sz="1700" dirty="0"/>
              <a:t>Jakub Krol, Bani Anvari, Laura Justham, Mohammad Otoofi, Leo Laine, Roberto Lot, Neville Stanton, Xingda Yan, Leon Henderson, </a:t>
            </a:r>
            <a:r>
              <a:rPr lang="en-GB" sz="1700" dirty="0" err="1"/>
              <a:t>Qianyue</a:t>
            </a:r>
            <a:r>
              <a:rPr lang="en-GB" sz="1700" dirty="0"/>
              <a:t> Luo, Hui Zhang, Will Midgley</a:t>
            </a:r>
            <a:endParaRPr sz="2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Some examples of road scenes in dataset</a:t>
            </a:r>
            <a:endParaRPr dirty="0"/>
          </a:p>
        </p:txBody>
      </p:sp>
      <p:pic>
        <p:nvPicPr>
          <p:cNvPr id="124" name="Google Shape;124;p16" descr="A road with grass and trees on the sid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567" y="931022"/>
            <a:ext cx="3509058" cy="2044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 descr="A snowy road with trees on either side of it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7306" y="2543647"/>
            <a:ext cx="2896825" cy="168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 descr="A snowy road with trees on either side of it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46894" y="931022"/>
            <a:ext cx="3132537" cy="1825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 descr="A dirt road surrounded by trees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07400" y="2501143"/>
            <a:ext cx="3132539" cy="1825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498376" y="267494"/>
            <a:ext cx="81471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30066"/>
              </a:buClr>
              <a:buSzPts val="2800"/>
              <a:buFont typeface="Arial"/>
              <a:buNone/>
            </a:pPr>
            <a:r>
              <a:rPr lang="en-GB" dirty="0"/>
              <a:t>Deep learning Model for friction estimation</a:t>
            </a:r>
            <a:endParaRPr dirty="0"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1"/>
          </p:nvPr>
        </p:nvSpPr>
        <p:spPr>
          <a:xfrm>
            <a:off x="352861" y="875401"/>
            <a:ext cx="4869085" cy="24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lvl="0" indent="-3171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1800" dirty="0"/>
              <a:t>Conditional Variational Autoencoder (CVAE)</a:t>
            </a:r>
            <a:endParaRPr dirty="0"/>
          </a:p>
          <a:p>
            <a:pPr marL="742950" lvl="1" indent="-262889" algn="l" rtl="0"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GB" sz="1600" dirty="0"/>
              <a:t>‘U-net’ encoder-decoder architecture, now popular in medical image segmentation, a generative model</a:t>
            </a:r>
            <a:endParaRPr sz="1600" dirty="0"/>
          </a:p>
          <a:p>
            <a:pPr marL="742950" lvl="1" indent="-262889" algn="l" rtl="0"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GB" sz="1600" dirty="0"/>
              <a:t>Learns low-dimensionality ‘latent spaces’ on which the data is approximately</a:t>
            </a:r>
            <a:r>
              <a:rPr lang="en-GB" sz="1600" b="1" dirty="0"/>
              <a:t> </a:t>
            </a:r>
            <a:r>
              <a:rPr lang="en-GB" sz="1600" dirty="0"/>
              <a:t>normally distributed </a:t>
            </a:r>
            <a:r>
              <a:rPr lang="en-GB" sz="1600" b="1" dirty="0"/>
              <a:t>– improve robustness</a:t>
            </a:r>
            <a:br>
              <a:rPr lang="en-GB" sz="1600" b="1" dirty="0"/>
            </a:br>
            <a:endParaRPr b="1" dirty="0"/>
          </a:p>
          <a:p>
            <a:pPr marL="342900" lvl="0" indent="-317182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1800" dirty="0"/>
              <a:t>Friction estimation also from the CVAE </a:t>
            </a:r>
            <a:endParaRPr lang="en-GB" dirty="0"/>
          </a:p>
          <a:p>
            <a:pPr marL="742950" lvl="1" indent="-262889" algn="l" rtl="0"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GB" sz="1600" dirty="0"/>
              <a:t>Model trained to perform regression and classification of image pixels simultaneously </a:t>
            </a:r>
            <a:endParaRPr lang="en-GB" dirty="0"/>
          </a:p>
          <a:p>
            <a:pPr marL="742950" lvl="1" indent="-262889" algn="l" rtl="0"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GB" sz="1600" dirty="0"/>
              <a:t>Semantic understanding of surface type and condition (hopefully) benefits friction estimation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CE7818-23E9-6EA4-AD4F-811336C09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348" y="3146228"/>
            <a:ext cx="3302109" cy="1121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193C5-727C-6B30-5FB8-12C2F0147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036" y="832994"/>
            <a:ext cx="2561350" cy="3435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Semantic segmentation: results</a:t>
            </a:r>
            <a:endParaRPr dirty="0"/>
          </a:p>
        </p:txBody>
      </p:sp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11160"/>
          <a:stretch/>
        </p:blipFill>
        <p:spPr>
          <a:xfrm>
            <a:off x="548575" y="920390"/>
            <a:ext cx="3225508" cy="334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47;p19">
            <a:extLst>
              <a:ext uri="{FF2B5EF4-FFF2-40B4-BE49-F238E27FC236}">
                <a16:creationId xmlns:a16="http://schemas.microsoft.com/office/drawing/2014/main" id="{0BCF520B-AA20-51B7-DF35-5FB8515964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8546"/>
          <a:stretch/>
        </p:blipFill>
        <p:spPr>
          <a:xfrm>
            <a:off x="4595278" y="3709694"/>
            <a:ext cx="3835479" cy="513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50810F-84FA-E1DD-DA90-91B1B27F0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970" y="920390"/>
            <a:ext cx="3296787" cy="2503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Friction estimation: results</a:t>
            </a:r>
            <a:endParaRPr dirty="0"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943" y="1330649"/>
            <a:ext cx="5566943" cy="127012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/>
          <p:nvPr/>
        </p:nvSpPr>
        <p:spPr>
          <a:xfrm>
            <a:off x="457200" y="2793676"/>
            <a:ext cx="4666343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dk1"/>
                </a:solidFill>
              </a:rPr>
              <a:t>Performance for classification of surface type and friction estimation seems good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dk1"/>
                </a:solidFill>
              </a:rPr>
              <a:t>Snow is sometimes (~20%) misclassified as ice, but also hard to distinguish for humans.</a:t>
            </a:r>
          </a:p>
        </p:txBody>
      </p:sp>
      <p:sp>
        <p:nvSpPr>
          <p:cNvPr id="2" name="Google Shape;150;p19">
            <a:extLst>
              <a:ext uri="{FF2B5EF4-FFF2-40B4-BE49-F238E27FC236}">
                <a16:creationId xmlns:a16="http://schemas.microsoft.com/office/drawing/2014/main" id="{90979D78-2383-D69F-1EE7-0D5CED4768DC}"/>
              </a:ext>
            </a:extLst>
          </p:cNvPr>
          <p:cNvSpPr txBox="1"/>
          <p:nvPr/>
        </p:nvSpPr>
        <p:spPr>
          <a:xfrm>
            <a:off x="537028" y="896466"/>
            <a:ext cx="788763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</a:rPr>
              <a:t>Also tested the friction estimation performance using several ABS assisted stops on a test track in Sweden:</a:t>
            </a: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3" name="Google Shape;123;p16" descr="A snowy road with trees on either side of it&#10;&#10;Description automatically generated with medium confidence">
            <a:extLst>
              <a:ext uri="{FF2B5EF4-FFF2-40B4-BE49-F238E27FC236}">
                <a16:creationId xmlns:a16="http://schemas.microsoft.com/office/drawing/2014/main" id="{D541970D-6636-6EAA-FD65-EEAA90E3F9B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4185" y="2663371"/>
            <a:ext cx="2842383" cy="1656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220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28EA-7565-88D3-D303-0C3B877E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Perception: how to get uncertainty estimates?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717710-0FCA-67B1-38EB-FD30955DFF15}"/>
              </a:ext>
            </a:extLst>
          </p:cNvPr>
          <p:cNvGrpSpPr/>
          <p:nvPr/>
        </p:nvGrpSpPr>
        <p:grpSpPr>
          <a:xfrm>
            <a:off x="2655645" y="1418867"/>
            <a:ext cx="5965366" cy="1909481"/>
            <a:chOff x="1509492" y="1945822"/>
            <a:chExt cx="5965366" cy="190948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BE6695A-9B6A-EC56-2734-8FA4687AA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258"/>
            <a:stretch/>
          </p:blipFill>
          <p:spPr>
            <a:xfrm>
              <a:off x="4673600" y="1948647"/>
              <a:ext cx="2801258" cy="190665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63CA80A-1AB6-1EA3-0B8A-0A92E1EEB756}"/>
                </a:ext>
              </a:extLst>
            </p:cNvPr>
            <p:cNvGrpSpPr/>
            <p:nvPr/>
          </p:nvGrpSpPr>
          <p:grpSpPr>
            <a:xfrm>
              <a:off x="1509492" y="1945822"/>
              <a:ext cx="5783936" cy="1906656"/>
              <a:chOff x="1524006" y="1729761"/>
              <a:chExt cx="5783936" cy="190665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188298C-D6DD-6DFD-54C0-722E56F5E7BF}"/>
                  </a:ext>
                </a:extLst>
              </p:cNvPr>
              <p:cNvGrpSpPr/>
              <p:nvPr/>
            </p:nvGrpSpPr>
            <p:grpSpPr>
              <a:xfrm>
                <a:off x="1524006" y="1729761"/>
                <a:ext cx="4557480" cy="1906656"/>
                <a:chOff x="1524006" y="1729761"/>
                <a:chExt cx="4557480" cy="190665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AEB5AE0F-DBC1-A106-C05E-9359BE8FA3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49098"/>
                <a:stretch/>
              </p:blipFill>
              <p:spPr>
                <a:xfrm>
                  <a:off x="1524006" y="1729761"/>
                  <a:ext cx="2866571" cy="1906656"/>
                </a:xfrm>
                <a:prstGeom prst="rect">
                  <a:avLst/>
                </a:prstGeom>
              </p:spPr>
            </p:pic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185E987-5288-2778-F116-B65558FACA10}"/>
                    </a:ext>
                  </a:extLst>
                </p:cNvPr>
                <p:cNvSpPr/>
                <p:nvPr/>
              </p:nvSpPr>
              <p:spPr>
                <a:xfrm>
                  <a:off x="5130800" y="1873250"/>
                  <a:ext cx="950686" cy="4562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0EABA62-0986-D379-FE74-13FFE893B140}"/>
                    </a:ext>
                  </a:extLst>
                </p:cNvPr>
                <p:cNvSpPr/>
                <p:nvPr/>
              </p:nvSpPr>
              <p:spPr>
                <a:xfrm>
                  <a:off x="2053775" y="1873250"/>
                  <a:ext cx="950686" cy="4562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D65094-1688-DE1A-93B5-AC01028CB9CB}"/>
                  </a:ext>
                </a:extLst>
              </p:cNvPr>
              <p:cNvSpPr txBox="1"/>
              <p:nvPr/>
            </p:nvSpPr>
            <p:spPr>
              <a:xfrm>
                <a:off x="5958114" y="2996074"/>
                <a:ext cx="1349828" cy="307777"/>
              </a:xfrm>
              <a:prstGeom prst="rect">
                <a:avLst/>
              </a:prstGeom>
              <a:solidFill>
                <a:srgbClr val="1F77B4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Overconfident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43309B-9A6F-A99C-07CF-555ED68347DC}"/>
                  </a:ext>
                </a:extLst>
              </p:cNvPr>
              <p:cNvSpPr txBox="1"/>
              <p:nvPr/>
            </p:nvSpPr>
            <p:spPr>
              <a:xfrm>
                <a:off x="2823033" y="2974303"/>
                <a:ext cx="1393367" cy="307777"/>
              </a:xfrm>
              <a:prstGeom prst="rect">
                <a:avLst/>
              </a:prstGeom>
              <a:solidFill>
                <a:srgbClr val="1F77B4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Well-calibrated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AB3075-95C0-C169-BF09-985220EA76DC}"/>
                  </a:ext>
                </a:extLst>
              </p:cNvPr>
              <p:cNvSpPr txBox="1"/>
              <p:nvPr/>
            </p:nvSpPr>
            <p:spPr>
              <a:xfrm>
                <a:off x="194873" y="861046"/>
                <a:ext cx="81546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chemeClr val="dk1"/>
                    </a:solidFill>
                  </a:rPr>
                  <a:t>In principle, final ‘</a:t>
                </a:r>
                <a:r>
                  <a:rPr lang="en-GB" sz="1400" dirty="0" err="1">
                    <a:solidFill>
                      <a:schemeClr val="dk1"/>
                    </a:solidFill>
                  </a:rPr>
                  <a:t>softmax</a:t>
                </a:r>
                <a:r>
                  <a:rPr lang="en-GB" sz="1400" dirty="0">
                    <a:solidFill>
                      <a:schemeClr val="dk1"/>
                    </a:solidFill>
                  </a:rPr>
                  <a:t>’ layer gives a probability distribution – actually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4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400" i="1" dirty="0" err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400" i="1" dirty="0" err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1400" i="1" dirty="0" err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4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400" dirty="0">
                    <a:solidFill>
                      <a:schemeClr val="dk1"/>
                    </a:solidFill>
                  </a:rPr>
                  <a:t>, the conditional distribution of the output given the data – i.e. quantifies the uncertainty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AB3075-95C0-C169-BF09-985220EA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73" y="861046"/>
                <a:ext cx="8154648" cy="523220"/>
              </a:xfrm>
              <a:prstGeom prst="rect">
                <a:avLst/>
              </a:prstGeom>
              <a:blipFill>
                <a:blip r:embed="rId3"/>
                <a:stretch>
                  <a:fillRect l="-149" t="-2326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1192299-D518-751C-B80E-BDA869D4BA27}"/>
              </a:ext>
            </a:extLst>
          </p:cNvPr>
          <p:cNvSpPr txBox="1"/>
          <p:nvPr/>
        </p:nvSpPr>
        <p:spPr>
          <a:xfrm>
            <a:off x="118734" y="3466187"/>
            <a:ext cx="90652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Much of the ML literature focuses on improving accuracy, not calibration...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surface type and condition task, we are investigating how to improve calibration (currently overconfident)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DE7658-3348-8D2A-FD8E-76F05F090676}"/>
                  </a:ext>
                </a:extLst>
              </p:cNvPr>
              <p:cNvSpPr txBox="1"/>
              <p:nvPr/>
            </p:nvSpPr>
            <p:spPr>
              <a:xfrm>
                <a:off x="199101" y="1466400"/>
                <a:ext cx="2348155" cy="1617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chemeClr val="dk1"/>
                    </a:solidFill>
                  </a:rPr>
                  <a:t>i.e. a </a:t>
                </a:r>
                <a:r>
                  <a:rPr lang="en-GB" dirty="0">
                    <a:solidFill>
                      <a:schemeClr val="dk1"/>
                    </a:solidFill>
                  </a:rPr>
                  <a:t>vector like: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GB" sz="1400" dirty="0">
                  <a:solidFill>
                    <a:schemeClr val="dk1"/>
                  </a:solidFill>
                </a:endParaRPr>
              </a:p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14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𝑠𝑛𝑜𝑤</m:t>
                          </m:r>
                        </m:sub>
                      </m:sSub>
                      <m:r>
                        <a:rPr lang="en-GB" sz="1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14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𝑖𝑐𝑒</m:t>
                          </m:r>
                        </m:sub>
                      </m:sSub>
                      <m:r>
                        <a:rPr lang="en-GB" sz="1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14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𝑎𝑠𝑝h𝑎𝑙𝑡</m:t>
                          </m:r>
                        </m:sub>
                      </m:sSub>
                      <m:r>
                        <a:rPr lang="en-GB" sz="1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…]</m:t>
                      </m:r>
                    </m:oMath>
                  </m:oMathPara>
                </a14:m>
                <a:endParaRPr lang="en-GB" sz="1400" dirty="0">
                  <a:solidFill>
                    <a:schemeClr val="dk1"/>
                  </a:solidFill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dk1"/>
                  </a:solidFill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chemeClr val="dk1"/>
                    </a:solidFill>
                  </a:rPr>
                  <a:t>How do we know this </a:t>
                </a:r>
                <a:r>
                  <a:rPr lang="en-GB" dirty="0"/>
                  <a:t>probability reported by the network is correct?</a:t>
                </a:r>
                <a:endParaRPr lang="en-GB" sz="14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DE7658-3348-8D2A-FD8E-76F05F090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01" y="1466400"/>
                <a:ext cx="2348155" cy="1617046"/>
              </a:xfrm>
              <a:prstGeom prst="rect">
                <a:avLst/>
              </a:prstGeom>
              <a:blipFill>
                <a:blip r:embed="rId4"/>
                <a:stretch>
                  <a:fillRect l="-519" t="-755" b="-30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17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457200" y="600005"/>
            <a:ext cx="8229600" cy="317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None/>
            </a:pPr>
            <a:endParaRPr dirty="0"/>
          </a:p>
          <a:p>
            <a:pPr marL="406800" lvl="0" indent="-323999" algn="l" rtl="0">
              <a:spcBef>
                <a:spcPts val="600"/>
              </a:spcBef>
              <a:spcAft>
                <a:spcPts val="0"/>
              </a:spcAft>
              <a:buSzPts val="1050"/>
              <a:buChar char="•"/>
            </a:pPr>
            <a:r>
              <a:rPr lang="en-GB" sz="1400" dirty="0"/>
              <a:t>Introduction: </a:t>
            </a:r>
            <a:endParaRPr sz="1400"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dirty="0"/>
              <a:t>What do I mean by ‘objective-based’ control? </a:t>
            </a:r>
            <a:endParaRPr sz="1400"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dirty="0"/>
              <a:t>Why do we care about uncertainty?</a:t>
            </a:r>
            <a:br>
              <a:rPr lang="en-GB" sz="1400" dirty="0"/>
            </a:br>
            <a:endParaRPr sz="1400" dirty="0"/>
          </a:p>
          <a:p>
            <a:pPr marL="406800" lvl="0" indent="-323999" algn="l" rtl="0">
              <a:spcBef>
                <a:spcPts val="600"/>
              </a:spcBef>
              <a:spcAft>
                <a:spcPts val="0"/>
              </a:spcAft>
              <a:buSzPts val="1050"/>
              <a:buChar char="•"/>
            </a:pPr>
            <a:r>
              <a:rPr lang="en-GB" sz="1400" dirty="0"/>
              <a:t>Some methodologies and case studies:</a:t>
            </a:r>
            <a:endParaRPr sz="1400"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dirty="0"/>
              <a:t>Robust perception and sensing - road surface friction estimation from camera images</a:t>
            </a:r>
            <a:endParaRPr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b="1" dirty="0"/>
              <a:t>Control to meet objectives despite uncertainty - robust and stochastic MPC</a:t>
            </a:r>
            <a:endParaRPr b="1"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dirty="0"/>
              <a:t>What should the objectives be? – energy efficient ACC systems</a:t>
            </a:r>
            <a:br>
              <a:rPr lang="en-GB" sz="1400" dirty="0"/>
            </a:br>
            <a:endParaRPr sz="1400" dirty="0"/>
          </a:p>
          <a:p>
            <a:pPr marL="406800" lvl="0" indent="-323999" algn="l" rtl="0">
              <a:spcBef>
                <a:spcPts val="600"/>
              </a:spcBef>
              <a:spcAft>
                <a:spcPts val="0"/>
              </a:spcAft>
              <a:buSzPts val="1050"/>
              <a:buChar char="•"/>
            </a:pPr>
            <a:r>
              <a:rPr lang="en-GB" sz="1400" dirty="0"/>
              <a:t>Conclusion:</a:t>
            </a:r>
            <a:endParaRPr sz="1600"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dirty="0"/>
              <a:t>Some closing thoughts and open research questions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3025480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control methods can account for uncertainty?</a:t>
            </a:r>
            <a:endParaRPr dirty="0"/>
          </a:p>
        </p:txBody>
      </p:sp>
      <p:sp>
        <p:nvSpPr>
          <p:cNvPr id="173" name="Google Shape;173;p22"/>
          <p:cNvSpPr txBox="1">
            <a:spLocks noGrp="1"/>
          </p:cNvSpPr>
          <p:nvPr>
            <p:ph type="body" idx="1"/>
          </p:nvPr>
        </p:nvSpPr>
        <p:spPr>
          <a:xfrm>
            <a:off x="457200" y="1120324"/>
            <a:ext cx="8229600" cy="317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285750" indent="-285750"/>
            <a:r>
              <a:rPr lang="en-GB" dirty="0"/>
              <a:t>If we have uncertainty estimates, what (objective-function based) control methods can use them?</a:t>
            </a:r>
          </a:p>
          <a:p>
            <a:pPr marL="285750" indent="-285750"/>
            <a:endParaRPr lang="en-GB" dirty="0"/>
          </a:p>
          <a:p>
            <a:pPr marL="285750" indent="-285750"/>
            <a:r>
              <a:rPr lang="en-GB" dirty="0"/>
              <a:t>Nowadays, lots of robust and stochastic MPC methods are known!</a:t>
            </a:r>
          </a:p>
          <a:p>
            <a:pPr marL="742950" lvl="1" indent="-285750"/>
            <a:r>
              <a:rPr lang="en-GB" dirty="0"/>
              <a:t>Stochastic methods can exploit knowledge of distribution of uncertainty</a:t>
            </a:r>
          </a:p>
          <a:p>
            <a:pPr marL="285750" indent="-285750"/>
            <a:endParaRPr lang="en-GB" dirty="0"/>
          </a:p>
          <a:p>
            <a:pPr marL="285750" indent="-285750"/>
            <a:r>
              <a:rPr lang="en-GB" dirty="0"/>
              <a:t>Why MPC? Can use model to predict effect of uncertain parameters, additive disturbances, etc – many types of system &amp; uncertainty considered in literature</a:t>
            </a:r>
          </a:p>
          <a:p>
            <a:pPr marL="285750" indent="-285750"/>
            <a:endParaRPr lang="en-GB" dirty="0"/>
          </a:p>
          <a:p>
            <a:pPr marL="285750" indent="-285750"/>
            <a:r>
              <a:rPr lang="en-GB" dirty="0"/>
              <a:t>The above is also true for model-based RL, but no stability/performance guarantees</a:t>
            </a:r>
          </a:p>
          <a:p>
            <a:pPr marL="285750" indent="-285750"/>
            <a:endParaRPr lang="en-GB" dirty="0"/>
          </a:p>
          <a:p>
            <a:pPr marL="285750" indent="-285750"/>
            <a:r>
              <a:rPr lang="en-GB" dirty="0"/>
              <a:t>This isn’t a talk about MPC, so no gory details here, instead an example…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Example: Robust MPC for vehicle platoon control</a:t>
            </a:r>
            <a:endParaRPr dirty="0"/>
          </a:p>
        </p:txBody>
      </p:sp>
      <p:sp>
        <p:nvSpPr>
          <p:cNvPr id="180" name="Google Shape;180;p23"/>
          <p:cNvSpPr txBox="1">
            <a:spLocks noGrp="1"/>
          </p:cNvSpPr>
          <p:nvPr>
            <p:ph type="body" idx="1"/>
          </p:nvPr>
        </p:nvSpPr>
        <p:spPr>
          <a:xfrm>
            <a:off x="254000" y="1063379"/>
            <a:ext cx="3106057" cy="317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285750" indent="-285750"/>
            <a:r>
              <a:rPr lang="en-GB" dirty="0"/>
              <a:t>Collaboration with researchers at </a:t>
            </a:r>
            <a:r>
              <a:rPr lang="en-GB" dirty="0" err="1"/>
              <a:t>Beihang</a:t>
            </a:r>
            <a:r>
              <a:rPr lang="en-GB" dirty="0"/>
              <a:t> University </a:t>
            </a:r>
          </a:p>
          <a:p>
            <a:pPr marL="285750" indent="-285750"/>
            <a:endParaRPr lang="en-GB" dirty="0"/>
          </a:p>
          <a:p>
            <a:pPr marL="285750" indent="-285750"/>
            <a:r>
              <a:rPr lang="en-GB" dirty="0"/>
              <a:t>Acceleration and braking control of a vehicle platoon, with communication from leader and to followers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285750" indent="-285750"/>
            <a:r>
              <a:rPr lang="en-GB" dirty="0"/>
              <a:t>State constraints to avoid collisions between vehicles, each vehicle controlled by a tube MPC robust to additive disturbances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pPr marL="285750" indent="-285750"/>
            <a:r>
              <a:rPr lang="en-GB" dirty="0"/>
              <a:t>Also considered using an observer to estimate the disturbance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0B110B-203E-71D4-D2C0-6C035C0D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370" y="930549"/>
            <a:ext cx="5394675" cy="816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2B7D2A-DC02-1057-3CEB-D52965419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624" y="1919217"/>
            <a:ext cx="4501393" cy="23009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Example: Robust MPC for vehicle platoon control</a:t>
            </a:r>
            <a:endParaRPr dirty="0"/>
          </a:p>
        </p:txBody>
      </p:sp>
      <p:sp>
        <p:nvSpPr>
          <p:cNvPr id="180" name="Google Shape;180;p23"/>
          <p:cNvSpPr txBox="1">
            <a:spLocks noGrp="1"/>
          </p:cNvSpPr>
          <p:nvPr>
            <p:ph type="body" idx="1"/>
          </p:nvPr>
        </p:nvSpPr>
        <p:spPr>
          <a:xfrm>
            <a:off x="254000" y="1063379"/>
            <a:ext cx="3106057" cy="25506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85750" indent="-285750"/>
            <a:r>
              <a:rPr lang="en-GB" dirty="0"/>
              <a:t>Simulation results showed that estimating the disturbance could improve performance</a:t>
            </a:r>
          </a:p>
          <a:p>
            <a:pPr marL="285750" indent="-285750"/>
            <a:endParaRPr lang="en-GB" dirty="0"/>
          </a:p>
          <a:p>
            <a:pPr marL="285750" indent="-285750"/>
            <a:r>
              <a:rPr lang="en-GB" dirty="0"/>
              <a:t>Some nice theoretical properties: recursive feasibility, stability, assuming the disturbance is bounded</a:t>
            </a:r>
          </a:p>
          <a:p>
            <a:pPr marL="285750" indent="-285750"/>
            <a:endParaRPr lang="en-GB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DA432-513F-C24F-8D00-980E028C27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51" b="1800"/>
          <a:stretch/>
        </p:blipFill>
        <p:spPr>
          <a:xfrm>
            <a:off x="5268104" y="880835"/>
            <a:ext cx="3418696" cy="3381829"/>
          </a:xfrm>
          <a:prstGeom prst="rect">
            <a:avLst/>
          </a:prstGeom>
        </p:spPr>
      </p:pic>
      <p:sp>
        <p:nvSpPr>
          <p:cNvPr id="6" name="Google Shape;180;p23">
            <a:extLst>
              <a:ext uri="{FF2B5EF4-FFF2-40B4-BE49-F238E27FC236}">
                <a16:creationId xmlns:a16="http://schemas.microsoft.com/office/drawing/2014/main" id="{D9B7B0AD-4F91-C7C9-C8D1-0C19CA0F567A}"/>
              </a:ext>
            </a:extLst>
          </p:cNvPr>
          <p:cNvSpPr txBox="1">
            <a:spLocks/>
          </p:cNvSpPr>
          <p:nvPr/>
        </p:nvSpPr>
        <p:spPr>
          <a:xfrm>
            <a:off x="3613475" y="985799"/>
            <a:ext cx="1654629" cy="50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GB" dirty="0"/>
              <a:t>Robust MPC:</a:t>
            </a:r>
          </a:p>
        </p:txBody>
      </p:sp>
      <p:sp>
        <p:nvSpPr>
          <p:cNvPr id="7" name="Google Shape;180;p23">
            <a:extLst>
              <a:ext uri="{FF2B5EF4-FFF2-40B4-BE49-F238E27FC236}">
                <a16:creationId xmlns:a16="http://schemas.microsoft.com/office/drawing/2014/main" id="{99A35A23-412E-ED9D-0DBA-6542CE8223C0}"/>
              </a:ext>
            </a:extLst>
          </p:cNvPr>
          <p:cNvSpPr txBox="1">
            <a:spLocks/>
          </p:cNvSpPr>
          <p:nvPr/>
        </p:nvSpPr>
        <p:spPr>
          <a:xfrm>
            <a:off x="3569644" y="2627858"/>
            <a:ext cx="1757101" cy="57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GB" dirty="0"/>
              <a:t>With observer for disturbance: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10C6F2-3F25-C28A-AFBF-27E888458DAC}"/>
              </a:ext>
            </a:extLst>
          </p:cNvPr>
          <p:cNvSpPr txBox="1"/>
          <p:nvPr/>
        </p:nvSpPr>
        <p:spPr>
          <a:xfrm>
            <a:off x="101602" y="3690730"/>
            <a:ext cx="52251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*Luo, Q., Nguyen, A.T., Fleming, J. and Zhang, H., 2021. Unknown input observer-based approach for distributed tube-based model predictive control of heterogeneous vehicle platoons. IEEE Transactions on Vehicular Technology, 70(4), pp.2930-2944.</a:t>
            </a:r>
          </a:p>
        </p:txBody>
      </p:sp>
    </p:spTree>
    <p:extLst>
      <p:ext uri="{BB962C8B-B14F-4D97-AF65-F5344CB8AC3E}">
        <p14:creationId xmlns:p14="http://schemas.microsoft.com/office/powerpoint/2010/main" val="378818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4832C-F4DD-AA49-CFC1-1B739B1E8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EPSRC grant at LU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C2DF1-7D12-84CD-2811-B35DB4C5E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925" y="921657"/>
            <a:ext cx="4565389" cy="763304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GB" sz="1400" i="1" dirty="0"/>
              <a:t>“Learning of safety critical model predictive controllers for autonomous systems” (EP/X015459/1)</a:t>
            </a:r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E40563-FA16-0173-7637-208E882E2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218" y="634604"/>
            <a:ext cx="3410677" cy="183468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5FA8ABA-F9E2-9ECB-902E-0D2A792202C7}"/>
              </a:ext>
            </a:extLst>
          </p:cNvPr>
          <p:cNvSpPr txBox="1">
            <a:spLocks/>
          </p:cNvSpPr>
          <p:nvPr/>
        </p:nvSpPr>
        <p:spPr>
          <a:xfrm>
            <a:off x="245822" y="1684961"/>
            <a:ext cx="4895444" cy="273276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i="1" dirty="0"/>
              <a:t>Two current ‘objective-based’ approaches:</a:t>
            </a:r>
          </a:p>
          <a:p>
            <a:r>
              <a:rPr lang="en-GB" sz="1400" i="1" dirty="0"/>
              <a:t>MPC (safety guarantees, but complex to design and implement, must redesign for every vehicle)</a:t>
            </a:r>
          </a:p>
          <a:p>
            <a:r>
              <a:rPr lang="en-GB" sz="1400" i="1" dirty="0"/>
              <a:t>Reinforcement learning – (‘design’ is easy as it is automated, but no stability/feasibility guarantees)</a:t>
            </a:r>
            <a:endParaRPr lang="en-GB" sz="1200" b="1" dirty="0"/>
          </a:p>
          <a:p>
            <a:pPr marL="0" indent="0">
              <a:buNone/>
            </a:pPr>
            <a:br>
              <a:rPr lang="en-GB" sz="1400" b="1" dirty="0"/>
            </a:br>
            <a:r>
              <a:rPr lang="en-GB" sz="1400" b="1" dirty="0"/>
              <a:t>Idea: </a:t>
            </a:r>
            <a:r>
              <a:rPr lang="en-GB" sz="1400" dirty="0"/>
              <a:t>Can we ‘reinforcement learn’ an MPC controller in an actor-critic framework? </a:t>
            </a:r>
          </a:p>
          <a:p>
            <a:pPr marL="0" indent="0">
              <a:buNone/>
            </a:pPr>
            <a:r>
              <a:rPr lang="en-GB" sz="1400" dirty="0"/>
              <a:t>Could give us the best of both worlds, i.e. a safe controller that is learned automatically from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CB760-0049-E12E-C8C1-29C74A00C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526" y="2645187"/>
            <a:ext cx="3410677" cy="162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3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457200" y="600005"/>
            <a:ext cx="8229600" cy="317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None/>
            </a:pPr>
            <a:endParaRPr dirty="0"/>
          </a:p>
          <a:p>
            <a:pPr marL="406800" lvl="0" indent="-323999" algn="l" rtl="0">
              <a:spcBef>
                <a:spcPts val="600"/>
              </a:spcBef>
              <a:spcAft>
                <a:spcPts val="0"/>
              </a:spcAft>
              <a:buSzPts val="1050"/>
              <a:buChar char="•"/>
            </a:pPr>
            <a:r>
              <a:rPr lang="en-GB" sz="1400" b="1" dirty="0"/>
              <a:t>Introduction: </a:t>
            </a:r>
            <a:endParaRPr sz="1400" b="1"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b="1" dirty="0"/>
              <a:t>What do I mean by ‘objective-based’ control? </a:t>
            </a:r>
            <a:endParaRPr sz="1400" b="1"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b="1" dirty="0"/>
              <a:t>Why do we care about uncertainty?</a:t>
            </a:r>
            <a:br>
              <a:rPr lang="en-GB" sz="1400" dirty="0"/>
            </a:br>
            <a:endParaRPr sz="1400" dirty="0"/>
          </a:p>
          <a:p>
            <a:pPr marL="406800" lvl="0" indent="-323999" algn="l" rtl="0">
              <a:spcBef>
                <a:spcPts val="600"/>
              </a:spcBef>
              <a:spcAft>
                <a:spcPts val="0"/>
              </a:spcAft>
              <a:buSzPts val="1050"/>
              <a:buChar char="•"/>
            </a:pPr>
            <a:r>
              <a:rPr lang="en-GB" sz="1400" dirty="0"/>
              <a:t>Some methodologies and case studies:</a:t>
            </a:r>
            <a:endParaRPr sz="1400"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dirty="0"/>
              <a:t>Robust perception and sensing - road surface friction estimation from camera images</a:t>
            </a:r>
            <a:endParaRPr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dirty="0"/>
              <a:t>Control to meet objectives despite uncertainty - robust and stochastic MPC</a:t>
            </a:r>
            <a:endParaRPr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dirty="0"/>
              <a:t>What should the objectives be? – energy efficient ACC systems</a:t>
            </a:r>
            <a:br>
              <a:rPr lang="en-GB" sz="1400" dirty="0"/>
            </a:br>
            <a:endParaRPr sz="1400" dirty="0"/>
          </a:p>
          <a:p>
            <a:pPr marL="406800" lvl="0" indent="-323999" algn="l" rtl="0">
              <a:spcBef>
                <a:spcPts val="600"/>
              </a:spcBef>
              <a:spcAft>
                <a:spcPts val="0"/>
              </a:spcAft>
              <a:buSzPts val="1050"/>
              <a:buChar char="•"/>
            </a:pPr>
            <a:r>
              <a:rPr lang="en-GB" sz="1400" dirty="0"/>
              <a:t>Conclusion:</a:t>
            </a:r>
            <a:endParaRPr sz="1600"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dirty="0"/>
              <a:t>Some closing thoughts and open research questions</a:t>
            </a:r>
            <a:endParaRPr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457200" y="600005"/>
            <a:ext cx="8229600" cy="317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None/>
            </a:pPr>
            <a:endParaRPr dirty="0"/>
          </a:p>
          <a:p>
            <a:pPr marL="406800" lvl="0" indent="-323999" algn="l" rtl="0">
              <a:spcBef>
                <a:spcPts val="600"/>
              </a:spcBef>
              <a:spcAft>
                <a:spcPts val="0"/>
              </a:spcAft>
              <a:buSzPts val="1050"/>
              <a:buChar char="•"/>
            </a:pPr>
            <a:r>
              <a:rPr lang="en-GB" sz="1400" dirty="0"/>
              <a:t>Introduction: </a:t>
            </a:r>
            <a:endParaRPr sz="1400"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dirty="0"/>
              <a:t>What do I mean by ‘objective-based’ control? </a:t>
            </a:r>
            <a:endParaRPr sz="1400"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dirty="0"/>
              <a:t>Why do we care about uncertainty?</a:t>
            </a:r>
            <a:br>
              <a:rPr lang="en-GB" sz="1400" dirty="0"/>
            </a:br>
            <a:endParaRPr sz="1400" dirty="0"/>
          </a:p>
          <a:p>
            <a:pPr marL="406800" lvl="0" indent="-323999" algn="l" rtl="0">
              <a:spcBef>
                <a:spcPts val="600"/>
              </a:spcBef>
              <a:spcAft>
                <a:spcPts val="0"/>
              </a:spcAft>
              <a:buSzPts val="1050"/>
              <a:buChar char="•"/>
            </a:pPr>
            <a:r>
              <a:rPr lang="en-GB" sz="1400" dirty="0"/>
              <a:t>Some methodologies and case studies:</a:t>
            </a:r>
            <a:endParaRPr sz="1400"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dirty="0"/>
              <a:t>Robust perception and sensing - road surface friction estimation from camera images</a:t>
            </a:r>
            <a:endParaRPr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dirty="0"/>
              <a:t>Control to meet objectives despite uncertainty - robust and stochastic MPC</a:t>
            </a:r>
            <a:endParaRPr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b="1" dirty="0"/>
              <a:t>What should the objectives be? – energy efficient ACC systems</a:t>
            </a:r>
            <a:br>
              <a:rPr lang="en-GB" sz="1400" dirty="0"/>
            </a:br>
            <a:endParaRPr sz="1400" dirty="0"/>
          </a:p>
          <a:p>
            <a:pPr marL="406800" lvl="0" indent="-323999" algn="l" rtl="0">
              <a:spcBef>
                <a:spcPts val="600"/>
              </a:spcBef>
              <a:spcAft>
                <a:spcPts val="0"/>
              </a:spcAft>
              <a:buSzPts val="1050"/>
              <a:buChar char="•"/>
            </a:pPr>
            <a:r>
              <a:rPr lang="en-GB" sz="1400" dirty="0"/>
              <a:t>Conclusion:</a:t>
            </a:r>
            <a:endParaRPr sz="1600"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dirty="0"/>
              <a:t>Some closing thoughts and open research questions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62456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objectives would we like to optimise?</a:t>
            </a:r>
            <a:endParaRPr dirty="0"/>
          </a:p>
        </p:txBody>
      </p:sp>
      <p:sp>
        <p:nvSpPr>
          <p:cNvPr id="208" name="Google Shape;208;p2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17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dirty="0"/>
              <a:t>We can distinguish between:</a:t>
            </a:r>
          </a:p>
          <a:p>
            <a:pPr marL="457200" lvl="0" indent="-317182" algn="l" rtl="0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GB" b="1" dirty="0"/>
              <a:t>Near-term</a:t>
            </a:r>
            <a:r>
              <a:rPr lang="en-GB" dirty="0"/>
              <a:t>, measurable</a:t>
            </a:r>
            <a:r>
              <a:rPr lang="en-GB" b="1" dirty="0"/>
              <a:t> </a:t>
            </a:r>
            <a:r>
              <a:rPr lang="en-GB" dirty="0"/>
              <a:t>control objectives, expressible as an objective function, that you might include e.g. in MPC or RL </a:t>
            </a: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GB" dirty="0"/>
              <a:t>Longer-term objectives that are wider </a:t>
            </a:r>
            <a:r>
              <a:rPr lang="en-GB" b="1" dirty="0"/>
              <a:t>requirements or goals</a:t>
            </a:r>
            <a:r>
              <a:rPr lang="en-GB" dirty="0"/>
              <a:t> for the system, but that don’t obviously relate to some objective function</a:t>
            </a: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endParaRPr lang="en-GB" dirty="0"/>
          </a:p>
          <a:p>
            <a:pPr marL="140018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GB" dirty="0"/>
              <a:t>Examples:</a:t>
            </a:r>
          </a:p>
          <a:p>
            <a:pPr marL="457200" lvl="0" indent="-334327" algn="l" rtl="0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GB" dirty="0"/>
              <a:t>Safety / collision avoidance</a:t>
            </a: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GB" dirty="0"/>
              <a:t>Minimisation of journey time</a:t>
            </a: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GB" dirty="0"/>
              <a:t>Energy efficiency</a:t>
            </a: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GB" dirty="0"/>
              <a:t>User acceptance</a:t>
            </a: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GB" dirty="0"/>
              <a:t>Have beneficial effects on traffic</a:t>
            </a:r>
          </a:p>
          <a:p>
            <a:pPr marL="140018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en-GB" dirty="0"/>
          </a:p>
          <a:p>
            <a:pPr marL="140018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675EE-9B1B-D42A-5205-C28BA3E9D2F8}"/>
              </a:ext>
            </a:extLst>
          </p:cNvPr>
          <p:cNvSpPr txBox="1"/>
          <p:nvPr/>
        </p:nvSpPr>
        <p:spPr>
          <a:xfrm>
            <a:off x="4924268" y="3147339"/>
            <a:ext cx="3537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/>
              <a:t>What objective functions should we specify for these?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>
            <a:spLocks noGrp="1"/>
          </p:cNvSpPr>
          <p:nvPr>
            <p:ph type="title"/>
          </p:nvPr>
        </p:nvSpPr>
        <p:spPr>
          <a:xfrm>
            <a:off x="461231" y="9698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30066"/>
              </a:buClr>
              <a:buSzPts val="2800"/>
              <a:buFont typeface="Arial"/>
              <a:buNone/>
            </a:pPr>
            <a:r>
              <a:rPr lang="en-GB" dirty="0"/>
              <a:t>Case study: Energy-saving ACC systems</a:t>
            </a:r>
            <a:endParaRPr dirty="0"/>
          </a:p>
        </p:txBody>
      </p:sp>
      <p:sp>
        <p:nvSpPr>
          <p:cNvPr id="222" name="Google Shape;222;p29"/>
          <p:cNvSpPr txBox="1"/>
          <p:nvPr/>
        </p:nvSpPr>
        <p:spPr>
          <a:xfrm>
            <a:off x="334236" y="745477"/>
            <a:ext cx="8229600" cy="346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8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EPSRC project “Green Adaptive Control for Future Interconnected Vehicles”</a:t>
            </a:r>
            <a:r>
              <a:rPr lang="en-GB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200" dirty="0"/>
          </a:p>
          <a:p>
            <a:pPr marL="406800" marR="0" lvl="0" indent="-324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Aimed to develop energy saving optimal control methods for 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adaptive cruise control (eco-ACC)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autonomous vehicles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with good user acceptance.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6800" marR="0" lvl="0" indent="-324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 driving more slowly is not an option (poor user acceptance). We would like to account for 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preferences 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speed, acceleration, following distances.</a:t>
            </a:r>
            <a:endParaRPr dirty="0"/>
          </a:p>
          <a:p>
            <a:pPr marL="406800" marR="0" lvl="0" indent="-324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How to 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decelerate 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before stop signals?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8000" marR="0" lvl="0" indent="0" algn="l" rtl="0">
              <a:spcBef>
                <a:spcPts val="1417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Potential impact</a:t>
            </a:r>
            <a:r>
              <a:rPr lang="en-GB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200" dirty="0"/>
          </a:p>
          <a:p>
            <a:pPr marL="406800" marR="0" lvl="0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Combustion engine vehicles: “The difference in fuel consumption and emissions due to driving behaviour can be 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 to 25% 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urban areas” (</a:t>
            </a:r>
            <a:r>
              <a:rPr lang="en-GB" sz="1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UDRIVE project, D45.1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  <a:p>
            <a:pPr marL="406800" marR="0" lvl="0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Electric vehicles: Experimental studies on eco-driving assistance have shown 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~15% reduction 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energy usage (e.g. Dib et al, 2014, “</a:t>
            </a:r>
            <a:r>
              <a:rPr lang="en-GB" sz="1400" b="0" i="0" u="none" strike="noStrike" cap="none" dirty="0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Optimal energy management for an electric vehicle in eco-driving applications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”, </a:t>
            </a:r>
            <a:r>
              <a:rPr lang="en-GB" sz="1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 Engineering Practice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" name="Google Shape;223;p29"/>
          <p:cNvGrpSpPr/>
          <p:nvPr/>
        </p:nvGrpSpPr>
        <p:grpSpPr>
          <a:xfrm>
            <a:off x="5040316" y="1779662"/>
            <a:ext cx="3630051" cy="1092903"/>
            <a:chOff x="437893" y="2449016"/>
            <a:chExt cx="7153836" cy="1879560"/>
          </a:xfrm>
        </p:grpSpPr>
        <p:pic>
          <p:nvPicPr>
            <p:cNvPr id="224" name="Google Shape;224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63889" y="2449016"/>
              <a:ext cx="627840" cy="1879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437893" y="2811176"/>
              <a:ext cx="2449440" cy="147852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6" name="Google Shape;226;p29"/>
            <p:cNvCxnSpPr/>
            <p:nvPr/>
          </p:nvCxnSpPr>
          <p:spPr>
            <a:xfrm>
              <a:off x="2957893" y="3999176"/>
              <a:ext cx="3672000" cy="0"/>
            </a:xfrm>
            <a:prstGeom prst="straightConnector1">
              <a:avLst/>
            </a:prstGeom>
            <a:noFill/>
            <a:ln w="360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30066"/>
              </a:buClr>
              <a:buSzPts val="2800"/>
              <a:buFont typeface="Arial"/>
              <a:buNone/>
            </a:pPr>
            <a:r>
              <a:rPr lang="en-GB" dirty="0"/>
              <a:t>Energy-saving ACC as an optimal control problem</a:t>
            </a:r>
            <a:endParaRPr dirty="0"/>
          </a:p>
        </p:txBody>
      </p:sp>
      <p:sp>
        <p:nvSpPr>
          <p:cNvPr id="232" name="Google Shape;232;p30"/>
          <p:cNvSpPr txBox="1"/>
          <p:nvPr/>
        </p:nvSpPr>
        <p:spPr>
          <a:xfrm>
            <a:off x="91219" y="941618"/>
            <a:ext cx="5181294" cy="2433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Driving to minimise energy loss is an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optimal control 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(OCP), can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solve it numerically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control vehicle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add a term to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blend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energy-saving behaviour 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typical human behaviour </a:t>
            </a:r>
            <a:r>
              <a:rPr lang="en-GB" sz="1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for better user acceptance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it turns out that human car-following behaviour is well-represented by a </a:t>
            </a:r>
            <a:r>
              <a:rPr lang="en-GB" dirty="0">
                <a:solidFill>
                  <a:schemeClr val="dk1"/>
                </a:solidFill>
              </a:rPr>
              <a:t>cost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function of the form*: 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" name="Google Shape;233;p30"/>
          <p:cNvGrpSpPr/>
          <p:nvPr/>
        </p:nvGrpSpPr>
        <p:grpSpPr>
          <a:xfrm>
            <a:off x="5416843" y="907710"/>
            <a:ext cx="3417455" cy="1319723"/>
            <a:chOff x="586818" y="2548170"/>
            <a:chExt cx="3417455" cy="1319723"/>
          </a:xfrm>
        </p:grpSpPr>
        <p:sp>
          <p:nvSpPr>
            <p:cNvPr id="234" name="Google Shape;234;p30"/>
            <p:cNvSpPr/>
            <p:nvPr/>
          </p:nvSpPr>
          <p:spPr>
            <a:xfrm>
              <a:off x="586818" y="2555353"/>
              <a:ext cx="3118161" cy="80977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-75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820022" y="3296256"/>
              <a:ext cx="2908125" cy="52322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11764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609986" y="2548170"/>
              <a:ext cx="3394287" cy="1319723"/>
            </a:xfrm>
            <a:prstGeom prst="rect">
              <a:avLst/>
            </a:prstGeom>
            <a:noFill/>
            <a:ln w="38100" cap="flat" cmpd="sng">
              <a:solidFill>
                <a:srgbClr val="703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" name="Google Shape;237;p30"/>
          <p:cNvGrpSpPr/>
          <p:nvPr/>
        </p:nvGrpSpPr>
        <p:grpSpPr>
          <a:xfrm>
            <a:off x="5280685" y="2509873"/>
            <a:ext cx="3472668" cy="1496282"/>
            <a:chOff x="3187564" y="2371954"/>
            <a:chExt cx="5118497" cy="1899930"/>
          </a:xfrm>
        </p:grpSpPr>
        <p:grpSp>
          <p:nvGrpSpPr>
            <p:cNvPr id="238" name="Google Shape;238;p30"/>
            <p:cNvGrpSpPr/>
            <p:nvPr/>
          </p:nvGrpSpPr>
          <p:grpSpPr>
            <a:xfrm>
              <a:off x="3187564" y="2730554"/>
              <a:ext cx="5118497" cy="1541330"/>
              <a:chOff x="977503" y="1341208"/>
              <a:chExt cx="5118497" cy="1541330"/>
            </a:xfrm>
          </p:grpSpPr>
          <p:grpSp>
            <p:nvGrpSpPr>
              <p:cNvPr id="239" name="Google Shape;239;p30"/>
              <p:cNvGrpSpPr/>
              <p:nvPr/>
            </p:nvGrpSpPr>
            <p:grpSpPr>
              <a:xfrm>
                <a:off x="977503" y="1607014"/>
                <a:ext cx="2238377" cy="1275524"/>
                <a:chOff x="8935400" y="2400188"/>
                <a:chExt cx="3377960" cy="1924908"/>
              </a:xfrm>
            </p:grpSpPr>
            <p:pic>
              <p:nvPicPr>
                <p:cNvPr id="240" name="Google Shape;240;p3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 flipH="1">
                  <a:off x="8935400" y="2400188"/>
                  <a:ext cx="2449440" cy="14785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241" name="Google Shape;241;p30"/>
                <p:cNvCxnSpPr/>
                <p:nvPr/>
              </p:nvCxnSpPr>
              <p:spPr>
                <a:xfrm rot="10800000" flipH="1">
                  <a:off x="11122552" y="2823475"/>
                  <a:ext cx="1190808" cy="682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  <p:sp>
              <p:nvSpPr>
                <p:cNvPr id="242" name="Google Shape;242;p30"/>
                <p:cNvSpPr txBox="1"/>
                <p:nvPr/>
              </p:nvSpPr>
              <p:spPr>
                <a:xfrm>
                  <a:off x="11558591" y="2400188"/>
                  <a:ext cx="244682" cy="369332"/>
                </a:xfrm>
                <a:prstGeom prst="rect">
                  <a:avLst/>
                </a:prstGeom>
                <a:blipFill rotWithShape="1">
                  <a:blip r:embed="rId6">
                    <a:alphaModFix/>
                  </a:blip>
                  <a:stretch>
                    <a:fillRect l="-17496" r="-14995" b="-1665"/>
                  </a:stretch>
                </a:blipFill>
                <a:ln>
                  <a:noFill/>
                </a:ln>
              </p:spPr>
              <p:txBody>
                <a:bodyPr spcFirstLastPara="1" wrap="square" lIns="82925" tIns="41450" rIns="82925" bIns="4145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633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sz="127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43" name="Google Shape;243;p30"/>
                <p:cNvCxnSpPr/>
                <p:nvPr/>
              </p:nvCxnSpPr>
              <p:spPr>
                <a:xfrm rot="10800000" flipH="1">
                  <a:off x="10703143" y="3878367"/>
                  <a:ext cx="1190808" cy="682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C00000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  <p:sp>
              <p:nvSpPr>
                <p:cNvPr id="244" name="Google Shape;244;p30"/>
                <p:cNvSpPr txBox="1"/>
                <p:nvPr/>
              </p:nvSpPr>
              <p:spPr>
                <a:xfrm>
                  <a:off x="11138443" y="3932663"/>
                  <a:ext cx="340991" cy="369332"/>
                </a:xfrm>
                <a:prstGeom prst="rect">
                  <a:avLst/>
                </a:prstGeom>
                <a:blipFill rotWithShape="1">
                  <a:blip r:embed="rId7">
                    <a:alphaModFix/>
                  </a:blip>
                  <a:stretch>
                    <a:fillRect l="-19640" r="-7137" b="-13111"/>
                  </a:stretch>
                </a:blipFill>
                <a:ln>
                  <a:noFill/>
                </a:ln>
              </p:spPr>
              <p:txBody>
                <a:bodyPr spcFirstLastPara="1" wrap="square" lIns="82925" tIns="41450" rIns="82925" bIns="4145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633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sz="127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45" name="Google Shape;245;p30"/>
                <p:cNvCxnSpPr/>
                <p:nvPr/>
              </p:nvCxnSpPr>
              <p:spPr>
                <a:xfrm rot="10800000">
                  <a:off x="9837220" y="3881863"/>
                  <a:ext cx="509616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C00000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  <p:sp>
              <p:nvSpPr>
                <p:cNvPr id="246" name="Google Shape;246;p30"/>
                <p:cNvSpPr txBox="1"/>
                <p:nvPr/>
              </p:nvSpPr>
              <p:spPr>
                <a:xfrm>
                  <a:off x="9980931" y="3955764"/>
                  <a:ext cx="376257" cy="369332"/>
                </a:xfrm>
                <a:prstGeom prst="rect">
                  <a:avLst/>
                </a:prstGeom>
                <a:blipFill rotWithShape="1">
                  <a:blip r:embed="rId8">
                    <a:alphaModFix/>
                  </a:blip>
                  <a:stretch>
                    <a:fillRect l="-17739" r="-8061" b="-16664"/>
                  </a:stretch>
                </a:blipFill>
                <a:ln>
                  <a:noFill/>
                </a:ln>
              </p:spPr>
              <p:txBody>
                <a:bodyPr spcFirstLastPara="1" wrap="square" lIns="82925" tIns="41450" rIns="82925" bIns="4145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633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sz="127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247" name="Google Shape;247;p30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4049902" y="1607302"/>
                <a:ext cx="1563004" cy="944094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48" name="Google Shape;248;p30"/>
              <p:cNvCxnSpPr/>
              <p:nvPr/>
            </p:nvCxnSpPr>
            <p:spPr>
              <a:xfrm rot="10800000" flipH="1">
                <a:off x="5306921" y="1851749"/>
                <a:ext cx="789079" cy="452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sp>
            <p:nvSpPr>
              <p:cNvPr id="249" name="Google Shape;249;p30"/>
              <p:cNvSpPr/>
              <p:nvPr/>
            </p:nvSpPr>
            <p:spPr>
              <a:xfrm>
                <a:off x="5446520" y="1493586"/>
                <a:ext cx="530856" cy="35172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  <p:cxnSp>
            <p:nvCxnSpPr>
              <p:cNvPr id="250" name="Google Shape;250;p30"/>
              <p:cNvCxnSpPr/>
              <p:nvPr/>
            </p:nvCxnSpPr>
            <p:spPr>
              <a:xfrm>
                <a:off x="1670315" y="1341208"/>
                <a:ext cx="3010542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stealth" w="med" len="med"/>
                <a:tailEnd type="stealth" w="med" len="med"/>
              </a:ln>
            </p:spPr>
          </p:cxnSp>
        </p:grpSp>
        <p:sp>
          <p:nvSpPr>
            <p:cNvPr id="251" name="Google Shape;251;p30"/>
            <p:cNvSpPr/>
            <p:nvPr/>
          </p:nvSpPr>
          <p:spPr>
            <a:xfrm>
              <a:off x="5148808" y="2371954"/>
              <a:ext cx="473679" cy="390805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pic>
        <p:nvPicPr>
          <p:cNvPr id="252" name="Google Shape;252;p3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784192" y="2282586"/>
            <a:ext cx="318583" cy="10929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30"/>
          <p:cNvCxnSpPr>
            <a:stCxn id="254" idx="0"/>
          </p:cNvCxnSpPr>
          <p:nvPr/>
        </p:nvCxnSpPr>
        <p:spPr>
          <a:xfrm rot="10800000" flipH="1">
            <a:off x="6067223" y="1342868"/>
            <a:ext cx="939000" cy="1016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54" name="Google Shape;254;p30"/>
          <p:cNvSpPr txBox="1"/>
          <p:nvPr/>
        </p:nvSpPr>
        <p:spPr>
          <a:xfrm>
            <a:off x="5348376" y="2358968"/>
            <a:ext cx="1437694" cy="26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08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1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Energy usage</a:t>
            </a:r>
            <a:endParaRPr sz="1400" b="0" i="1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41899" y="3772525"/>
            <a:ext cx="8546312" cy="651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lang="en-GB" sz="1400" b="0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implement in practice using economic / nonlinear MPC</a:t>
            </a:r>
            <a:endParaRPr dirty="0"/>
          </a:p>
          <a:p>
            <a:pPr marL="432000" marR="0" lvl="0" indent="-324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lang="en-GB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Useful</a:t>
            </a:r>
            <a:r>
              <a:rPr lang="en-GB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avoids unnatural behaviour, improves user acceptance compared to minimising energy</a:t>
            </a:r>
            <a:endParaRPr sz="14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" name="Google Shape;256;p30"/>
          <p:cNvGrpSpPr/>
          <p:nvPr/>
        </p:nvGrpSpPr>
        <p:grpSpPr>
          <a:xfrm>
            <a:off x="210723" y="2710450"/>
            <a:ext cx="5113033" cy="1006001"/>
            <a:chOff x="210723" y="2710450"/>
            <a:chExt cx="5113033" cy="1006001"/>
          </a:xfrm>
        </p:grpSpPr>
        <p:pic>
          <p:nvPicPr>
            <p:cNvPr id="257" name="Google Shape;257;p3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85696" y="2710450"/>
              <a:ext cx="3863954" cy="5686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30"/>
            <p:cNvSpPr txBox="1"/>
            <p:nvPr/>
          </p:nvSpPr>
          <p:spPr>
            <a:xfrm>
              <a:off x="210723" y="3300953"/>
              <a:ext cx="5113033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*</a:t>
              </a:r>
              <a:r>
                <a:rPr lang="en-GB" sz="1000" b="0" i="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rPr>
                <a:t>Fleming et al, 2020. “Incorporating driver preferences into eco-driving assistance systems using optimal control”. </a:t>
              </a:r>
              <a:r>
                <a:rPr lang="en-GB" sz="1000" b="0" i="1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rPr>
                <a:t>IEEE Trans. on Intelligent Transportation Systems</a:t>
              </a:r>
              <a:r>
                <a:rPr lang="en-GB" sz="1000" b="0" i="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9" name="Google Shape;259;p30"/>
          <p:cNvCxnSpPr/>
          <p:nvPr/>
        </p:nvCxnSpPr>
        <p:spPr>
          <a:xfrm rot="10800000">
            <a:off x="8101391" y="1342996"/>
            <a:ext cx="211319" cy="101597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60" name="Google Shape;260;p30"/>
          <p:cNvSpPr txBox="1"/>
          <p:nvPr/>
        </p:nvSpPr>
        <p:spPr>
          <a:xfrm>
            <a:off x="6826929" y="2360592"/>
            <a:ext cx="1819395" cy="32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08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1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Human preferences</a:t>
            </a:r>
            <a:endParaRPr sz="1400" b="0" i="1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>
            <a:spLocks noGrp="1"/>
          </p:cNvSpPr>
          <p:nvPr>
            <p:ph type="title"/>
          </p:nvPr>
        </p:nvSpPr>
        <p:spPr>
          <a:xfrm>
            <a:off x="457200" y="12433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30066"/>
              </a:buClr>
              <a:buSzPts val="2800"/>
              <a:buFont typeface="Arial"/>
              <a:buNone/>
            </a:pPr>
            <a:r>
              <a:rPr lang="en-GB" sz="2400" dirty="0"/>
              <a:t>Results: Energy saving ACC</a:t>
            </a:r>
            <a:endParaRPr sz="2400" dirty="0"/>
          </a:p>
        </p:txBody>
      </p:sp>
      <p:grpSp>
        <p:nvGrpSpPr>
          <p:cNvPr id="266" name="Google Shape;266;p31"/>
          <p:cNvGrpSpPr/>
          <p:nvPr/>
        </p:nvGrpSpPr>
        <p:grpSpPr>
          <a:xfrm>
            <a:off x="124827" y="2280248"/>
            <a:ext cx="4589048" cy="1987607"/>
            <a:chOff x="1244320" y="915566"/>
            <a:chExt cx="4589048" cy="1987607"/>
          </a:xfrm>
        </p:grpSpPr>
        <p:pic>
          <p:nvPicPr>
            <p:cNvPr id="267" name="Google Shape;267;p31"/>
            <p:cNvPicPr preferRelativeResize="0"/>
            <p:nvPr/>
          </p:nvPicPr>
          <p:blipFill rotWithShape="1">
            <a:blip r:embed="rId3">
              <a:alphaModFix/>
            </a:blip>
            <a:srcRect b="35374"/>
            <a:stretch/>
          </p:blipFill>
          <p:spPr>
            <a:xfrm>
              <a:off x="2695495" y="915566"/>
              <a:ext cx="3137873" cy="1987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31"/>
            <p:cNvPicPr preferRelativeResize="0"/>
            <p:nvPr/>
          </p:nvPicPr>
          <p:blipFill rotWithShape="1">
            <a:blip r:embed="rId3">
              <a:alphaModFix/>
            </a:blip>
            <a:srcRect l="17019" t="74208" r="64790" b="10339"/>
            <a:stretch/>
          </p:blipFill>
          <p:spPr>
            <a:xfrm>
              <a:off x="1782018" y="915566"/>
              <a:ext cx="898318" cy="747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31"/>
            <p:cNvSpPr txBox="1"/>
            <p:nvPr/>
          </p:nvSpPr>
          <p:spPr>
            <a:xfrm>
              <a:off x="1244320" y="2085052"/>
              <a:ext cx="1405514" cy="747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 fontScale="92500" lnSpcReduction="10000"/>
            </a:bodyPr>
            <a:lstStyle/>
            <a:p>
              <a:pPr marL="10800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chemeClr val="dk1"/>
                  </a:solidFill>
                </a:rPr>
                <a:t>S</a:t>
              </a:r>
              <a:r>
                <a:rPr lang="en-GB" sz="1400" b="1" strike="noStrike">
                  <a:solidFill>
                    <a:schemeClr val="dk1"/>
                  </a:solidFill>
                </a:rPr>
                <a:t>top signal example:</a:t>
              </a:r>
              <a:r>
                <a:rPr lang="en-GB" sz="1400" b="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GB"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Variable coasting behaviour</a:t>
              </a:r>
              <a:endParaRPr sz="1400" b="0" i="1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70" name="Google Shape;270;p31"/>
          <p:cNvGrpSpPr/>
          <p:nvPr/>
        </p:nvGrpSpPr>
        <p:grpSpPr>
          <a:xfrm>
            <a:off x="787009" y="872805"/>
            <a:ext cx="3417455" cy="1319723"/>
            <a:chOff x="586818" y="2548170"/>
            <a:chExt cx="3417455" cy="1319723"/>
          </a:xfrm>
        </p:grpSpPr>
        <p:sp>
          <p:nvSpPr>
            <p:cNvPr id="271" name="Google Shape;271;p31"/>
            <p:cNvSpPr/>
            <p:nvPr/>
          </p:nvSpPr>
          <p:spPr>
            <a:xfrm>
              <a:off x="586818" y="2555353"/>
              <a:ext cx="3118161" cy="80977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75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820022" y="3296256"/>
              <a:ext cx="2908125" cy="52322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11764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609986" y="2548170"/>
              <a:ext cx="3394287" cy="1319723"/>
            </a:xfrm>
            <a:prstGeom prst="rect">
              <a:avLst/>
            </a:prstGeom>
            <a:noFill/>
            <a:ln w="38100" cap="flat" cmpd="sng">
              <a:solidFill>
                <a:srgbClr val="703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74" name="Google Shape;274;p31"/>
          <p:cNvCxnSpPr/>
          <p:nvPr/>
        </p:nvCxnSpPr>
        <p:spPr>
          <a:xfrm flipH="1">
            <a:off x="3491880" y="1025449"/>
            <a:ext cx="963195" cy="11383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75" name="Google Shape;275;p31"/>
          <p:cNvSpPr txBox="1"/>
          <p:nvPr/>
        </p:nvSpPr>
        <p:spPr>
          <a:xfrm>
            <a:off x="4408789" y="920175"/>
            <a:ext cx="1819395" cy="32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08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1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Human preferences</a:t>
            </a:r>
            <a:endParaRPr sz="1400" b="0" i="1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76" name="Google Shape;276;p31"/>
          <p:cNvGrpSpPr/>
          <p:nvPr/>
        </p:nvGrpSpPr>
        <p:grpSpPr>
          <a:xfrm>
            <a:off x="4684883" y="1369983"/>
            <a:ext cx="4365011" cy="2827666"/>
            <a:chOff x="4695147" y="1295501"/>
            <a:chExt cx="4365011" cy="2827666"/>
          </a:xfrm>
        </p:grpSpPr>
        <p:pic>
          <p:nvPicPr>
            <p:cNvPr id="277" name="Google Shape;277;p31"/>
            <p:cNvPicPr preferRelativeResize="0"/>
            <p:nvPr/>
          </p:nvPicPr>
          <p:blipFill rotWithShape="1">
            <a:blip r:embed="rId6">
              <a:alphaModFix/>
            </a:blip>
            <a:srcRect b="48273"/>
            <a:stretch/>
          </p:blipFill>
          <p:spPr>
            <a:xfrm>
              <a:off x="4789298" y="1978983"/>
              <a:ext cx="4270860" cy="1928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31"/>
            <p:cNvSpPr txBox="1"/>
            <p:nvPr/>
          </p:nvSpPr>
          <p:spPr>
            <a:xfrm>
              <a:off x="4695147" y="1295501"/>
              <a:ext cx="4270860" cy="857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/>
            <a:p>
              <a:pPr marL="10800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chemeClr val="dk1"/>
                  </a:solidFill>
                </a:rPr>
                <a:t>R</a:t>
              </a:r>
              <a:r>
                <a:rPr lang="en-GB" sz="1400" b="1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eal-world car-following data example:</a:t>
              </a:r>
              <a:endParaRPr/>
            </a:p>
            <a:p>
              <a:pPr marL="108000" marR="0" lvl="0" indent="0" algn="l" rtl="0">
                <a:spcBef>
                  <a:spcPts val="1417"/>
                </a:spcBef>
                <a:spcAft>
                  <a:spcPts val="0"/>
                </a:spcAft>
                <a:buNone/>
              </a:pPr>
              <a:r>
                <a:rPr lang="en-GB"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(true energy-minimisation behaviour is unnatural!)</a:t>
              </a:r>
              <a:endParaRPr sz="1400" i="1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279" name="Google Shape;279;p31"/>
            <p:cNvPicPr preferRelativeResize="0"/>
            <p:nvPr/>
          </p:nvPicPr>
          <p:blipFill rotWithShape="1">
            <a:blip r:embed="rId6">
              <a:alphaModFix/>
            </a:blip>
            <a:srcRect l="11134" t="95219" r="24189" b="586"/>
            <a:stretch/>
          </p:blipFill>
          <p:spPr>
            <a:xfrm>
              <a:off x="4933558" y="3907143"/>
              <a:ext cx="4032449" cy="2160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Case study: effect on other traffic?</a:t>
            </a:r>
            <a:endParaRPr dirty="0"/>
          </a:p>
        </p:txBody>
      </p:sp>
      <p:sp>
        <p:nvSpPr>
          <p:cNvPr id="286" name="Google Shape;286;p32"/>
          <p:cNvSpPr txBox="1">
            <a:spLocks noGrp="1"/>
          </p:cNvSpPr>
          <p:nvPr>
            <p:ph type="body" idx="1"/>
          </p:nvPr>
        </p:nvSpPr>
        <p:spPr>
          <a:xfrm>
            <a:off x="293055" y="946064"/>
            <a:ext cx="5012370" cy="91902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i="1" dirty="0"/>
              <a:t>What is the wider effect of driving like this on other traffic?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dirty="0"/>
              <a:t>Recent results of a collaboration with researchers at UCL using SUMO microscopic traffic simulation: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71F7-3F75-68F0-2EFB-A314EFD32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681" y="899858"/>
            <a:ext cx="2858862" cy="1600796"/>
          </a:xfrm>
          <a:prstGeom prst="rect">
            <a:avLst/>
          </a:prstGeom>
        </p:spPr>
      </p:pic>
      <p:pic>
        <p:nvPicPr>
          <p:cNvPr id="287" name="Google Shape;2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661" y="2102496"/>
            <a:ext cx="2920125" cy="218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366982-9F7D-D575-0E89-C7C3429BD7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728"/>
          <a:stretch/>
        </p:blipFill>
        <p:spPr>
          <a:xfrm>
            <a:off x="1289584" y="1711696"/>
            <a:ext cx="3413512" cy="1788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2363C1-2E06-5A4D-1B96-3A08121A994C}"/>
              </a:ext>
            </a:extLst>
          </p:cNvPr>
          <p:cNvSpPr txBox="1"/>
          <p:nvPr/>
        </p:nvSpPr>
        <p:spPr>
          <a:xfrm>
            <a:off x="355601" y="3500346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Also saves energy for other vehicles following ours,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(e.g. by coasting down before stop signals)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no/negligible increase in travel times.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457200" y="600005"/>
            <a:ext cx="8229600" cy="317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None/>
            </a:pPr>
            <a:endParaRPr dirty="0"/>
          </a:p>
          <a:p>
            <a:pPr marL="406800" lvl="0" indent="-323999" algn="l" rtl="0">
              <a:spcBef>
                <a:spcPts val="600"/>
              </a:spcBef>
              <a:spcAft>
                <a:spcPts val="0"/>
              </a:spcAft>
              <a:buSzPts val="1050"/>
              <a:buChar char="•"/>
            </a:pPr>
            <a:r>
              <a:rPr lang="en-GB" sz="1400" dirty="0"/>
              <a:t>Introduction: </a:t>
            </a:r>
            <a:endParaRPr sz="1400"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dirty="0"/>
              <a:t>What do I mean by ‘objective-based’ control? </a:t>
            </a:r>
            <a:endParaRPr sz="1400"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dirty="0"/>
              <a:t>Why do we care about uncertainty?</a:t>
            </a:r>
            <a:br>
              <a:rPr lang="en-GB" sz="1400" dirty="0"/>
            </a:br>
            <a:endParaRPr sz="1400" dirty="0"/>
          </a:p>
          <a:p>
            <a:pPr marL="406800" lvl="0" indent="-323999" algn="l" rtl="0">
              <a:spcBef>
                <a:spcPts val="600"/>
              </a:spcBef>
              <a:spcAft>
                <a:spcPts val="0"/>
              </a:spcAft>
              <a:buSzPts val="1050"/>
              <a:buChar char="•"/>
            </a:pPr>
            <a:r>
              <a:rPr lang="en-GB" sz="1400" dirty="0"/>
              <a:t>Some methodologies and case studies:</a:t>
            </a:r>
            <a:endParaRPr sz="1400"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dirty="0"/>
              <a:t>Robust perception and sensing - road surface friction estimation from camera images</a:t>
            </a:r>
            <a:endParaRPr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dirty="0"/>
              <a:t>Control to meet objectives despite uncertainty - robust and stochastic MPC</a:t>
            </a:r>
            <a:endParaRPr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dirty="0"/>
              <a:t>What should the objectives be? – energy efficient ACC systems</a:t>
            </a:r>
            <a:br>
              <a:rPr lang="en-GB" sz="1400" dirty="0"/>
            </a:br>
            <a:endParaRPr sz="1400" dirty="0"/>
          </a:p>
          <a:p>
            <a:pPr marL="406800" lvl="0" indent="-323999" algn="l" rtl="0">
              <a:spcBef>
                <a:spcPts val="600"/>
              </a:spcBef>
              <a:spcAft>
                <a:spcPts val="0"/>
              </a:spcAft>
              <a:buSzPts val="1050"/>
              <a:buChar char="•"/>
            </a:pPr>
            <a:r>
              <a:rPr lang="en-GB" sz="1400" b="1" dirty="0"/>
              <a:t>Conclusion:</a:t>
            </a:r>
            <a:endParaRPr sz="1600" b="1"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b="1" dirty="0"/>
              <a:t>Some closing thoughts and open research questions</a:t>
            </a:r>
            <a:endParaRPr sz="1400" b="1" dirty="0"/>
          </a:p>
        </p:txBody>
      </p:sp>
    </p:spTree>
    <p:extLst>
      <p:ext uri="{BB962C8B-B14F-4D97-AF65-F5344CB8AC3E}">
        <p14:creationId xmlns:p14="http://schemas.microsoft.com/office/powerpoint/2010/main" val="2740381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>
            <a:spLocks noGrp="1"/>
          </p:cNvSpPr>
          <p:nvPr>
            <p:ph type="title"/>
          </p:nvPr>
        </p:nvSpPr>
        <p:spPr>
          <a:xfrm>
            <a:off x="515257" y="300114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Framework: objective-based control with uncertainty</a:t>
            </a: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58FCC-308E-2DDD-2B79-FB6B526D2F1A}"/>
              </a:ext>
            </a:extLst>
          </p:cNvPr>
          <p:cNvSpPr txBox="1"/>
          <p:nvPr/>
        </p:nvSpPr>
        <p:spPr>
          <a:xfrm>
            <a:off x="2217377" y="3517441"/>
            <a:ext cx="4825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Can we do this with current methods?</a:t>
            </a:r>
            <a:endParaRPr lang="en-GB" sz="12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E6FFD2-B83C-9A42-68A7-EE08AF74342A}"/>
              </a:ext>
            </a:extLst>
          </p:cNvPr>
          <p:cNvGrpSpPr/>
          <p:nvPr/>
        </p:nvGrpSpPr>
        <p:grpSpPr>
          <a:xfrm>
            <a:off x="1222825" y="1355134"/>
            <a:ext cx="6698349" cy="1908903"/>
            <a:chOff x="849085" y="1327000"/>
            <a:chExt cx="6698349" cy="190890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2406483-D569-D79F-8840-DCC9B0D12D39}"/>
                </a:ext>
              </a:extLst>
            </p:cNvPr>
            <p:cNvSpPr/>
            <p:nvPr/>
          </p:nvSpPr>
          <p:spPr>
            <a:xfrm>
              <a:off x="849085" y="1502230"/>
              <a:ext cx="1328057" cy="1444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Perception algorithms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4D6308-007C-493C-4A1C-793D0984B90F}"/>
                </a:ext>
              </a:extLst>
            </p:cNvPr>
            <p:cNvSpPr/>
            <p:nvPr/>
          </p:nvSpPr>
          <p:spPr>
            <a:xfrm>
              <a:off x="3839028" y="1502229"/>
              <a:ext cx="1328057" cy="1444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Objective-function based controller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622777A-77E4-1844-781D-3C94700A38B5}"/>
                </a:ext>
              </a:extLst>
            </p:cNvPr>
            <p:cNvSpPr/>
            <p:nvPr/>
          </p:nvSpPr>
          <p:spPr>
            <a:xfrm>
              <a:off x="6219377" y="1502228"/>
              <a:ext cx="1328057" cy="1444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Autonomous vehicle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A49B81F-B567-C655-5436-AC9F74E79DDD}"/>
                </a:ext>
              </a:extLst>
            </p:cNvPr>
            <p:cNvCxnSpPr>
              <a:cxnSpLocks/>
            </p:cNvCxnSpPr>
            <p:nvPr/>
          </p:nvCxnSpPr>
          <p:spPr>
            <a:xfrm>
              <a:off x="2177142" y="1872343"/>
              <a:ext cx="16110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738EF64-B2C1-2715-8B88-57FC5ACC3435}"/>
                </a:ext>
              </a:extLst>
            </p:cNvPr>
            <p:cNvCxnSpPr>
              <a:cxnSpLocks/>
            </p:cNvCxnSpPr>
            <p:nvPr/>
          </p:nvCxnSpPr>
          <p:spPr>
            <a:xfrm>
              <a:off x="2177142" y="2467429"/>
              <a:ext cx="16110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80097FE-1176-1CA3-C46A-B21BC347F21A}"/>
                </a:ext>
              </a:extLst>
            </p:cNvPr>
            <p:cNvCxnSpPr/>
            <p:nvPr/>
          </p:nvCxnSpPr>
          <p:spPr>
            <a:xfrm>
              <a:off x="5167085" y="2191658"/>
              <a:ext cx="101600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E9824C-205D-E824-D986-BE5C4590F961}"/>
                </a:ext>
              </a:extLst>
            </p:cNvPr>
            <p:cNvSpPr txBox="1"/>
            <p:nvPr/>
          </p:nvSpPr>
          <p:spPr>
            <a:xfrm>
              <a:off x="5290457" y="1668438"/>
              <a:ext cx="8055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Control actions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80659B-60F2-3EA7-A179-849615850D98}"/>
                </a:ext>
              </a:extLst>
            </p:cNvPr>
            <p:cNvSpPr txBox="1"/>
            <p:nvPr/>
          </p:nvSpPr>
          <p:spPr>
            <a:xfrm>
              <a:off x="2251526" y="1327000"/>
              <a:ext cx="15131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State/parameter estimates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722970-4F5C-F08F-C4C2-660B80B39F18}"/>
                </a:ext>
              </a:extLst>
            </p:cNvPr>
            <p:cNvSpPr txBox="1"/>
            <p:nvPr/>
          </p:nvSpPr>
          <p:spPr>
            <a:xfrm>
              <a:off x="2251525" y="2497239"/>
              <a:ext cx="151311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Confidence / uncertainty estimate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182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Conclusions and current challenges</a:t>
            </a:r>
            <a:endParaRPr dirty="0"/>
          </a:p>
        </p:txBody>
      </p:sp>
      <p:sp>
        <p:nvSpPr>
          <p:cNvPr id="325" name="Google Shape;325;p3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17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/>
            <a:r>
              <a:rPr lang="en-GB" dirty="0"/>
              <a:t>ML models for perception can estimate probabilities of states/parameters</a:t>
            </a:r>
          </a:p>
          <a:p>
            <a:pPr marL="742950" lvl="1" indent="-285750"/>
            <a:r>
              <a:rPr lang="en-GB" i="1" dirty="0"/>
              <a:t>But… many methods aim for high accuracy, not good calibration of probabilities</a:t>
            </a:r>
          </a:p>
          <a:p>
            <a:pPr marL="285750" indent="-285750"/>
            <a:endParaRPr lang="en-GB" dirty="0"/>
          </a:p>
          <a:p>
            <a:pPr marL="285750" indent="-285750"/>
            <a:r>
              <a:rPr lang="en-GB" dirty="0"/>
              <a:t>There are now lots of methods for stochastic/robust MPC</a:t>
            </a:r>
          </a:p>
          <a:p>
            <a:pPr marL="742950" lvl="1" indent="-285750"/>
            <a:r>
              <a:rPr lang="en-GB" i="1" dirty="0"/>
              <a:t>But… complex to implement, takes expert knowledge to design for each vehicle</a:t>
            </a:r>
          </a:p>
          <a:p>
            <a:pPr marL="285750" indent="-285750"/>
            <a:endParaRPr lang="en-GB" dirty="0"/>
          </a:p>
          <a:p>
            <a:pPr marL="285750" indent="-285750"/>
            <a:r>
              <a:rPr lang="en-GB" dirty="0"/>
              <a:t>Using economic objectives, controllers can save energy / increase range</a:t>
            </a:r>
          </a:p>
          <a:p>
            <a:pPr marL="742950" lvl="1" indent="-285750"/>
            <a:r>
              <a:rPr lang="en-GB" i="1" dirty="0"/>
              <a:t>Can we also design objective functions that promote other goals, such as user acceptance, improved traffic flow, etc? </a:t>
            </a:r>
            <a:endParaRPr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‘objective-based’ control?</a:t>
            </a: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283200" y="985800"/>
            <a:ext cx="4288800" cy="317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0037" algn="l" rtl="0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GB" sz="1200" dirty="0"/>
              <a:t>Methods that try to minimise/maximise an objective (cost or reward) function,</a:t>
            </a:r>
            <a:endParaRPr sz="1200" dirty="0"/>
          </a:p>
          <a:p>
            <a:pPr marL="457200" lvl="0" indent="-300037" algn="l" rtl="0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GB" sz="1200" dirty="0"/>
              <a:t>Can account for constraints, e.g. for collision avoidance (explicitly or via objective function)</a:t>
            </a:r>
          </a:p>
          <a:p>
            <a:pPr marL="157163" lvl="0" indent="0" algn="l" rtl="0">
              <a:spcBef>
                <a:spcPts val="360"/>
              </a:spcBef>
              <a:spcAft>
                <a:spcPts val="0"/>
              </a:spcAft>
              <a:buSzPct val="100000"/>
              <a:buNone/>
            </a:pPr>
            <a:endParaRPr sz="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 sz="1200" dirty="0"/>
              <a:t>Examples:</a:t>
            </a:r>
            <a:endParaRPr sz="1200" dirty="0"/>
          </a:p>
          <a:p>
            <a:pPr marL="457200" lvl="0" indent="-300037" algn="l" rtl="0">
              <a:spcBef>
                <a:spcPts val="360"/>
              </a:spcBef>
              <a:spcAft>
                <a:spcPts val="0"/>
              </a:spcAft>
              <a:buSzPct val="100000"/>
              <a:buChar char="-"/>
            </a:pPr>
            <a:r>
              <a:rPr lang="en-GB" sz="1200" dirty="0"/>
              <a:t>MPC and its variants (nonlinear, robust, economic…)</a:t>
            </a:r>
            <a:endParaRPr sz="1200" dirty="0"/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1200" dirty="0"/>
              <a:t>RL algorithms, like DDPG, TD3…</a:t>
            </a:r>
            <a:endParaRPr sz="1200" dirty="0"/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1200" dirty="0"/>
              <a:t>Control barrier functions resulting in QPs.... etc.</a:t>
            </a:r>
          </a:p>
          <a:p>
            <a:pPr marL="157163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sz="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1200" dirty="0"/>
              <a:t>Why?</a:t>
            </a:r>
            <a:endParaRPr sz="1200" dirty="0"/>
          </a:p>
          <a:p>
            <a:pPr marL="457200" lvl="0" indent="-300037" algn="l" rtl="0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GB" sz="1200" dirty="0"/>
              <a:t>In complex situations, easier to specify goals, i.e. ‘what we want’ than ‘how to get it’</a:t>
            </a:r>
            <a:r>
              <a:rPr sz="1200" dirty="0"/>
              <a:t> </a:t>
            </a:r>
            <a:endParaRPr lang="en-GB" sz="1200" dirty="0"/>
          </a:p>
          <a:p>
            <a:pPr marL="457200" lvl="0" indent="-300037" algn="l" rtl="0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GB" sz="1200" dirty="0"/>
              <a:t>Can include ‘economic’ objectives, e.g. fuel/energy saving for the vehicle</a:t>
            </a:r>
            <a:endParaRPr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2E8BF8-B164-54B4-B764-8001EC144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453" y="1063374"/>
            <a:ext cx="3846347" cy="20690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 - why care about uncertainty?</a:t>
            </a:r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246463" y="972350"/>
            <a:ext cx="3885000" cy="331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457200" lvl="0" indent="-300037" algn="l" rtl="0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GB" dirty="0"/>
              <a:t>Situations with limited visibility common while driving</a:t>
            </a:r>
            <a:endParaRPr dirty="0"/>
          </a:p>
          <a:p>
            <a:pPr marL="457200" lvl="0" indent="-300037" algn="l" rtl="0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GB" dirty="0"/>
              <a:t>Also changing weather conditions, reduced grip from tyres on road</a:t>
            </a:r>
          </a:p>
          <a:p>
            <a:pPr marL="457200" lvl="0" indent="-300037" algn="l" rtl="0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endParaRPr dirty="0"/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GB" dirty="0"/>
              <a:t>If possible, should drive ‘defensively’ in these situations</a:t>
            </a:r>
            <a:endParaRPr dirty="0"/>
          </a:p>
          <a:p>
            <a:pPr marL="457200" lvl="0" indent="-300037" algn="l" rtl="0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GB" dirty="0"/>
              <a:t>How can we make controllers that do this ‘automatically’?</a:t>
            </a:r>
            <a:br>
              <a:rPr lang="en-GB" dirty="0"/>
            </a:b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dirty="0"/>
              <a:t>Some thoughts:</a:t>
            </a:r>
            <a:endParaRPr dirty="0"/>
          </a:p>
          <a:p>
            <a:pPr marL="457200" lvl="0" indent="-300037" algn="l" rtl="0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GB" dirty="0"/>
              <a:t>Need to make perception algorithms that are </a:t>
            </a:r>
            <a:r>
              <a:rPr lang="en-GB" b="1" dirty="0"/>
              <a:t>robust </a:t>
            </a:r>
            <a:r>
              <a:rPr lang="en-GB" dirty="0"/>
              <a:t>to reduced visibility</a:t>
            </a:r>
            <a:endParaRPr dirty="0"/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GB" dirty="0"/>
              <a:t>Design controllers that optimise/meet objectives despite this </a:t>
            </a:r>
            <a:r>
              <a:rPr lang="en-GB" b="1" dirty="0"/>
              <a:t>uncertainty</a:t>
            </a:r>
            <a:endParaRPr b="1" dirty="0"/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GB" dirty="0"/>
              <a:t>Ideally, perception algorithms should give some idea of the </a:t>
            </a:r>
            <a:r>
              <a:rPr lang="en-GB" b="1" dirty="0"/>
              <a:t>confidence</a:t>
            </a:r>
            <a:r>
              <a:rPr lang="en-GB" dirty="0"/>
              <a:t> of their detections/measurements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B932F4-AF67-C725-301A-E0A43F28E78C}"/>
              </a:ext>
            </a:extLst>
          </p:cNvPr>
          <p:cNvGrpSpPr/>
          <p:nvPr/>
        </p:nvGrpSpPr>
        <p:grpSpPr>
          <a:xfrm>
            <a:off x="4247857" y="1063379"/>
            <a:ext cx="2628450" cy="1816175"/>
            <a:chOff x="4342200" y="1062000"/>
            <a:chExt cx="2628450" cy="1816175"/>
          </a:xfrm>
        </p:grpSpPr>
        <p:pic>
          <p:nvPicPr>
            <p:cNvPr id="88" name="Google Shape;88;p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2200" y="1062000"/>
              <a:ext cx="2103625" cy="1570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2"/>
            <p:cNvSpPr txBox="1"/>
            <p:nvPr/>
          </p:nvSpPr>
          <p:spPr>
            <a:xfrm>
              <a:off x="4503750" y="2570375"/>
              <a:ext cx="2466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From Google Street View, ©Google, 2024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7A45AB4-99BE-5E0F-9491-3F1F497B25D6}"/>
              </a:ext>
            </a:extLst>
          </p:cNvPr>
          <p:cNvGrpSpPr/>
          <p:nvPr/>
        </p:nvGrpSpPr>
        <p:grpSpPr>
          <a:xfrm>
            <a:off x="6207838" y="2287925"/>
            <a:ext cx="3029100" cy="2071325"/>
            <a:chOff x="6207838" y="2287925"/>
            <a:chExt cx="3029100" cy="2071325"/>
          </a:xfrm>
        </p:grpSpPr>
        <p:pic>
          <p:nvPicPr>
            <p:cNvPr id="89" name="Google Shape;89;p12"/>
            <p:cNvPicPr preferRelativeResize="0"/>
            <p:nvPr/>
          </p:nvPicPr>
          <p:blipFill rotWithShape="1">
            <a:blip r:embed="rId4">
              <a:alphaModFix/>
            </a:blip>
            <a:srcRect l="10051" r="9987"/>
            <a:stretch/>
          </p:blipFill>
          <p:spPr>
            <a:xfrm>
              <a:off x="6650575" y="2287925"/>
              <a:ext cx="2375626" cy="1671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2"/>
            <p:cNvSpPr txBox="1"/>
            <p:nvPr/>
          </p:nvSpPr>
          <p:spPr>
            <a:xfrm>
              <a:off x="6207838" y="3959050"/>
              <a:ext cx="3029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dirty="0">
                  <a:solidFill>
                    <a:schemeClr val="dk1"/>
                  </a:solidFill>
                </a:rPr>
                <a:t>www.rac.co.uk/drive/advice/winter-driving/understanding-aquaplaning/ , ©RAC, 2024</a:t>
              </a:r>
              <a:endParaRPr sz="700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>
            <a:spLocks noGrp="1"/>
          </p:cNvSpPr>
          <p:nvPr>
            <p:ph type="title"/>
          </p:nvPr>
        </p:nvSpPr>
        <p:spPr>
          <a:xfrm>
            <a:off x="515257" y="300114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Framework: objective-based control with uncertainty</a:t>
            </a: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58FCC-308E-2DDD-2B79-FB6B526D2F1A}"/>
              </a:ext>
            </a:extLst>
          </p:cNvPr>
          <p:cNvSpPr txBox="1"/>
          <p:nvPr/>
        </p:nvSpPr>
        <p:spPr>
          <a:xfrm>
            <a:off x="2217377" y="3517441"/>
            <a:ext cx="4825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Can we do this with current methods?</a:t>
            </a:r>
            <a:endParaRPr lang="en-GB" sz="12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E6FFD2-B83C-9A42-68A7-EE08AF74342A}"/>
              </a:ext>
            </a:extLst>
          </p:cNvPr>
          <p:cNvGrpSpPr/>
          <p:nvPr/>
        </p:nvGrpSpPr>
        <p:grpSpPr>
          <a:xfrm>
            <a:off x="1222825" y="1355134"/>
            <a:ext cx="6698349" cy="1908903"/>
            <a:chOff x="849085" y="1327000"/>
            <a:chExt cx="6698349" cy="190890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2406483-D569-D79F-8840-DCC9B0D12D39}"/>
                </a:ext>
              </a:extLst>
            </p:cNvPr>
            <p:cNvSpPr/>
            <p:nvPr/>
          </p:nvSpPr>
          <p:spPr>
            <a:xfrm>
              <a:off x="849085" y="1502230"/>
              <a:ext cx="1328057" cy="1444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Perception algorithms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4D6308-007C-493C-4A1C-793D0984B90F}"/>
                </a:ext>
              </a:extLst>
            </p:cNvPr>
            <p:cNvSpPr/>
            <p:nvPr/>
          </p:nvSpPr>
          <p:spPr>
            <a:xfrm>
              <a:off x="3839028" y="1502229"/>
              <a:ext cx="1328057" cy="1444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Objective-function based controller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622777A-77E4-1844-781D-3C94700A38B5}"/>
                </a:ext>
              </a:extLst>
            </p:cNvPr>
            <p:cNvSpPr/>
            <p:nvPr/>
          </p:nvSpPr>
          <p:spPr>
            <a:xfrm>
              <a:off x="6219377" y="1502228"/>
              <a:ext cx="1328057" cy="1444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Autonomous vehicle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A49B81F-B567-C655-5436-AC9F74E79DDD}"/>
                </a:ext>
              </a:extLst>
            </p:cNvPr>
            <p:cNvCxnSpPr>
              <a:cxnSpLocks/>
            </p:cNvCxnSpPr>
            <p:nvPr/>
          </p:nvCxnSpPr>
          <p:spPr>
            <a:xfrm>
              <a:off x="2177142" y="1872343"/>
              <a:ext cx="16110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738EF64-B2C1-2715-8B88-57FC5ACC3435}"/>
                </a:ext>
              </a:extLst>
            </p:cNvPr>
            <p:cNvCxnSpPr>
              <a:cxnSpLocks/>
            </p:cNvCxnSpPr>
            <p:nvPr/>
          </p:nvCxnSpPr>
          <p:spPr>
            <a:xfrm>
              <a:off x="2177142" y="2467429"/>
              <a:ext cx="16110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80097FE-1176-1CA3-C46A-B21BC347F21A}"/>
                </a:ext>
              </a:extLst>
            </p:cNvPr>
            <p:cNvCxnSpPr/>
            <p:nvPr/>
          </p:nvCxnSpPr>
          <p:spPr>
            <a:xfrm>
              <a:off x="5167085" y="2191658"/>
              <a:ext cx="101600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E9824C-205D-E824-D986-BE5C4590F961}"/>
                </a:ext>
              </a:extLst>
            </p:cNvPr>
            <p:cNvSpPr txBox="1"/>
            <p:nvPr/>
          </p:nvSpPr>
          <p:spPr>
            <a:xfrm>
              <a:off x="5290457" y="1668438"/>
              <a:ext cx="8055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Control actions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80659B-60F2-3EA7-A179-849615850D98}"/>
                </a:ext>
              </a:extLst>
            </p:cNvPr>
            <p:cNvSpPr txBox="1"/>
            <p:nvPr/>
          </p:nvSpPr>
          <p:spPr>
            <a:xfrm>
              <a:off x="2251526" y="1327000"/>
              <a:ext cx="15131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State/parameter estimates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722970-4F5C-F08F-C4C2-660B80B39F18}"/>
                </a:ext>
              </a:extLst>
            </p:cNvPr>
            <p:cNvSpPr txBox="1"/>
            <p:nvPr/>
          </p:nvSpPr>
          <p:spPr>
            <a:xfrm>
              <a:off x="2251525" y="2497239"/>
              <a:ext cx="151311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Confidence / uncertainty estimate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944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457200" y="600005"/>
            <a:ext cx="8229600" cy="317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None/>
            </a:pPr>
            <a:endParaRPr dirty="0"/>
          </a:p>
          <a:p>
            <a:pPr marL="406800" lvl="0" indent="-323999" algn="l" rtl="0">
              <a:spcBef>
                <a:spcPts val="600"/>
              </a:spcBef>
              <a:spcAft>
                <a:spcPts val="0"/>
              </a:spcAft>
              <a:buSzPts val="1050"/>
              <a:buChar char="•"/>
            </a:pPr>
            <a:r>
              <a:rPr lang="en-GB" sz="1400" dirty="0"/>
              <a:t>Introduction: </a:t>
            </a:r>
            <a:endParaRPr sz="1400"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dirty="0"/>
              <a:t>What do I mean by ‘objective-based’ control? </a:t>
            </a:r>
            <a:endParaRPr sz="1400"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dirty="0"/>
              <a:t>Why do we care about uncertainty?</a:t>
            </a:r>
            <a:br>
              <a:rPr lang="en-GB" sz="1400" dirty="0"/>
            </a:br>
            <a:endParaRPr sz="1400" dirty="0"/>
          </a:p>
          <a:p>
            <a:pPr marL="406800" lvl="0" indent="-323999" algn="l" rtl="0">
              <a:spcBef>
                <a:spcPts val="600"/>
              </a:spcBef>
              <a:spcAft>
                <a:spcPts val="0"/>
              </a:spcAft>
              <a:buSzPts val="1050"/>
              <a:buChar char="•"/>
            </a:pPr>
            <a:r>
              <a:rPr lang="en-GB" sz="1400" dirty="0"/>
              <a:t>Some methodologies and case studies:</a:t>
            </a:r>
            <a:endParaRPr sz="1400"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b="1" dirty="0"/>
              <a:t>Robust perception and sensing - road surface friction estimation from camera images</a:t>
            </a:r>
            <a:endParaRPr b="1"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dirty="0"/>
              <a:t>Control to meet objectives despite uncertainty - robust and stochastic MPC</a:t>
            </a:r>
            <a:endParaRPr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dirty="0"/>
              <a:t>What should the objectives be? – energy efficient ACC systems</a:t>
            </a:r>
            <a:br>
              <a:rPr lang="en-GB" sz="1400" dirty="0"/>
            </a:br>
            <a:endParaRPr sz="1400" dirty="0"/>
          </a:p>
          <a:p>
            <a:pPr marL="406800" lvl="0" indent="-323999" algn="l" rtl="0">
              <a:spcBef>
                <a:spcPts val="600"/>
              </a:spcBef>
              <a:spcAft>
                <a:spcPts val="0"/>
              </a:spcAft>
              <a:buSzPts val="1050"/>
              <a:buChar char="•"/>
            </a:pPr>
            <a:r>
              <a:rPr lang="en-GB" sz="1400" dirty="0"/>
              <a:t>Conclusion:</a:t>
            </a:r>
            <a:endParaRPr sz="1600" dirty="0"/>
          </a:p>
          <a:p>
            <a:pPr marL="742950" lvl="1" indent="-238125" algn="l" rtl="0">
              <a:spcBef>
                <a:spcPts val="600"/>
              </a:spcBef>
              <a:spcAft>
                <a:spcPts val="0"/>
              </a:spcAft>
              <a:buSzPts val="1050"/>
              <a:buChar char="–"/>
            </a:pPr>
            <a:r>
              <a:rPr lang="en-GB" sz="1400" dirty="0"/>
              <a:t>Some closing thoughts and open research questions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57026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Uncertainty in perception</a:t>
            </a:r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457200" y="1063379"/>
            <a:ext cx="5617800" cy="317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dirty="0"/>
              <a:t>How to make perception methods that are robust to uncertainty, and give uncertainty estimates?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34327" algn="l" rtl="0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GB" dirty="0"/>
              <a:t>Classically - (extended) Kalman filter provides an uncertainty estimate via covariance matrix! 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GB" dirty="0"/>
              <a:t>e.g. in mobile robotics EKF-based SLAM can give covariance matrices for position.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dirty="0"/>
              <a:t>However, modern vehicles now have cameras, lidar…</a:t>
            </a:r>
            <a:endParaRPr dirty="0"/>
          </a:p>
          <a:p>
            <a:pPr marL="457200" lvl="0" indent="-334327" algn="l" rtl="0"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GB" dirty="0"/>
              <a:t>These give complex, high-dimensional data, typically processed with ML - how to make perception robust and get uncertainty estimates?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Case study: friction estimation</a:t>
            </a:r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body" idx="1"/>
          </p:nvPr>
        </p:nvSpPr>
        <p:spPr>
          <a:xfrm>
            <a:off x="35496" y="1162223"/>
            <a:ext cx="3754800" cy="28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GB" sz="1800" b="1" dirty="0">
                <a:solidFill>
                  <a:srgbClr val="000000"/>
                </a:solidFill>
              </a:rPr>
              <a:t>Recent collaboration with Volvo Trucks in Sweden</a:t>
            </a:r>
            <a:endParaRPr sz="1800" b="1" dirty="0">
              <a:solidFill>
                <a:srgbClr val="000000"/>
              </a:solidFill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000000"/>
              </a:solidFill>
            </a:endParaRPr>
          </a:p>
          <a:p>
            <a:pPr marL="342900" lvl="0" indent="-342900" algn="l" rtl="0">
              <a:spcBef>
                <a:spcPts val="333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GB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Estimate friction coefficient an</a:t>
            </a:r>
            <a:r>
              <a:rPr lang="en-GB" sz="1800" b="1" dirty="0">
                <a:solidFill>
                  <a:srgbClr val="000000"/>
                </a:solidFill>
              </a:rPr>
              <a:t>d surface type/condition</a:t>
            </a:r>
            <a:r>
              <a:rPr lang="en-GB" sz="1800" b="0" i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dirty="0"/>
          </a:p>
          <a:p>
            <a:pPr marL="742950" lvl="1" indent="-285750" algn="l" rtl="0">
              <a:spcBef>
                <a:spcPts val="29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GB" sz="1600" b="0" i="0" u="none" strike="noStrike" dirty="0">
                <a:solidFill>
                  <a:srgbClr val="000000"/>
                </a:solidFill>
              </a:rPr>
              <a:t>Combined regression and semantic segmentation problem, using a camera on the truck</a:t>
            </a:r>
            <a:endParaRPr dirty="0"/>
          </a:p>
          <a:p>
            <a:pPr marL="742950" lvl="1" indent="-285750" algn="l" rtl="0">
              <a:spcBef>
                <a:spcPts val="29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GB" sz="1600" dirty="0">
                <a:solidFill>
                  <a:srgbClr val="000000"/>
                </a:solidFill>
              </a:rPr>
              <a:t>Semantic seg. commonly studied in the ML community, but to date few studies considering e.g. ice, snow, wet asphalt surfaces</a:t>
            </a:r>
            <a:endParaRPr sz="1600" dirty="0">
              <a:solidFill>
                <a:srgbClr val="000000"/>
              </a:solidFill>
            </a:endParaRPr>
          </a:p>
          <a:p>
            <a:pPr marL="742950" lvl="1" indent="-285750" algn="l" rtl="0">
              <a:spcBef>
                <a:spcPts val="296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GB" sz="1600" dirty="0">
                <a:solidFill>
                  <a:srgbClr val="000000"/>
                </a:solidFill>
              </a:rPr>
              <a:t>Would like a method lightweight enough to run in real time ~ 10Hz</a:t>
            </a:r>
            <a:endParaRPr sz="1600" dirty="0">
              <a:solidFill>
                <a:srgbClr val="000000"/>
              </a:solidFill>
            </a:endParaRPr>
          </a:p>
        </p:txBody>
      </p:sp>
      <p:pic>
        <p:nvPicPr>
          <p:cNvPr id="132" name="Google Shape;132;p17" descr="A screenshot of a video game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23928" y="1139813"/>
            <a:ext cx="5084700" cy="28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649A8-DE6C-AC78-736A-8EB87451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F4065-811F-C06A-BA22-D772D7F99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245" y="2355726"/>
            <a:ext cx="2944498" cy="1872207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Three test campaigns, carried out with assistance of Volvo Trucks in Sweden</a:t>
            </a:r>
          </a:p>
          <a:p>
            <a:r>
              <a:rPr lang="en-GB" dirty="0"/>
              <a:t>Different surface types and conditions</a:t>
            </a:r>
          </a:p>
          <a:p>
            <a:r>
              <a:rPr lang="en-GB" dirty="0"/>
              <a:t>1700 vehicle dynamic</a:t>
            </a:r>
            <a:br>
              <a:rPr lang="en-GB" dirty="0"/>
            </a:br>
            <a:r>
              <a:rPr lang="en-GB" dirty="0"/>
              <a:t> responses</a:t>
            </a:r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6396F9F-F3B8-402F-8377-7D5390CC7F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33" y="2352279"/>
            <a:ext cx="5488234" cy="2019671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8639B51-324E-908F-720A-47F97765A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974" y="339502"/>
            <a:ext cx="2486048" cy="187220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D75EAB-FC0F-38DE-10F8-3FED5213AC56}"/>
              </a:ext>
            </a:extLst>
          </p:cNvPr>
          <p:cNvSpPr txBox="1">
            <a:spLocks/>
          </p:cNvSpPr>
          <p:nvPr/>
        </p:nvSpPr>
        <p:spPr>
          <a:xfrm>
            <a:off x="350245" y="1000934"/>
            <a:ext cx="5223241" cy="12107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GoPro camera</a:t>
            </a:r>
          </a:p>
          <a:p>
            <a:r>
              <a:rPr lang="en-GB" dirty="0"/>
              <a:t>Data logger</a:t>
            </a:r>
          </a:p>
          <a:p>
            <a:pPr lvl="1"/>
            <a:r>
              <a:rPr lang="en-GB" dirty="0"/>
              <a:t>RT3000 data collection (acceleration, gyro)</a:t>
            </a:r>
          </a:p>
          <a:p>
            <a:pPr lvl="1"/>
            <a:r>
              <a:rPr lang="en-GB" dirty="0"/>
              <a:t>Truck </a:t>
            </a:r>
            <a:r>
              <a:rPr lang="en-GB" dirty="0" err="1"/>
              <a:t>CANbus</a:t>
            </a:r>
            <a:r>
              <a:rPr lang="en-GB" dirty="0"/>
              <a:t> signals</a:t>
            </a:r>
          </a:p>
          <a:p>
            <a:pPr marL="0" indent="0">
              <a:buFont typeface="Arial" pitchFamily="34" charset="0"/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610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2072</Words>
  <Application>Microsoft Office PowerPoint</Application>
  <PresentationFormat>On-screen Show (16:9)</PresentationFormat>
  <Paragraphs>265</Paragraphs>
  <Slides>28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Cambria Math</vt:lpstr>
      <vt:lpstr>Times New Roman</vt:lpstr>
      <vt:lpstr>Arial</vt:lpstr>
      <vt:lpstr>Noto Sans Symbols</vt:lpstr>
      <vt:lpstr>Calibri</vt:lpstr>
      <vt:lpstr>Default Theme</vt:lpstr>
      <vt:lpstr>Objective-Based Control for Intelligent Vehicles Under Uncertainty</vt:lpstr>
      <vt:lpstr>PowerPoint Presentation</vt:lpstr>
      <vt:lpstr>What is ‘objective-based’ control?</vt:lpstr>
      <vt:lpstr>Motivation - why care about uncertainty?</vt:lpstr>
      <vt:lpstr>Framework: objective-based control with uncertainty</vt:lpstr>
      <vt:lpstr>PowerPoint Presentation</vt:lpstr>
      <vt:lpstr>Uncertainty in perception</vt:lpstr>
      <vt:lpstr>Case study: friction estimation</vt:lpstr>
      <vt:lpstr>Data collection</vt:lpstr>
      <vt:lpstr>Some examples of road scenes in dataset</vt:lpstr>
      <vt:lpstr>Deep learning Model for friction estimation</vt:lpstr>
      <vt:lpstr>Semantic segmentation: results</vt:lpstr>
      <vt:lpstr>Friction estimation: results</vt:lpstr>
      <vt:lpstr>Perception: how to get uncertainty estimates?</vt:lpstr>
      <vt:lpstr>PowerPoint Presentation</vt:lpstr>
      <vt:lpstr>What control methods can account for uncertainty?</vt:lpstr>
      <vt:lpstr>Example: Robust MPC for vehicle platoon control</vt:lpstr>
      <vt:lpstr>Example: Robust MPC for vehicle platoon control</vt:lpstr>
      <vt:lpstr>Current EPSRC grant at LU </vt:lpstr>
      <vt:lpstr>PowerPoint Presentation</vt:lpstr>
      <vt:lpstr>What objectives would we like to optimise?</vt:lpstr>
      <vt:lpstr>Case study: Energy-saving ACC systems</vt:lpstr>
      <vt:lpstr>Energy-saving ACC as an optimal control problem</vt:lpstr>
      <vt:lpstr>Results: Energy saving ACC</vt:lpstr>
      <vt:lpstr>Case study: effect on other traffic?</vt:lpstr>
      <vt:lpstr>PowerPoint Presentation</vt:lpstr>
      <vt:lpstr>Framework: objective-based control with uncertainty</vt:lpstr>
      <vt:lpstr>Conclusions and current 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Objective-Based Control for Intelligent Vehicles Under Uncertainty</dc:title>
  <cp:lastModifiedBy>James Fleming</cp:lastModifiedBy>
  <cp:revision>57</cp:revision>
  <dcterms:modified xsi:type="dcterms:W3CDTF">2024-04-11T07:41:15Z</dcterms:modified>
</cp:coreProperties>
</file>